
<file path=[Content_Types].xml><?xml version="1.0" encoding="utf-8"?>
<Types xmlns="http://schemas.openxmlformats.org/package/2006/content-types">
  <Override PartName="/ppt/slides/slide18.xml" ContentType="application/vnd.openxmlformats-officedocument.presentationml.slide+xml"/>
  <Override PartName="/ppt/diagrams/drawing2.xml" ContentType="application/vnd.ms-office.drawingml.diagramDrawing+xml"/>
  <Override PartName="/ppt/slides/slide9.xml" ContentType="application/vnd.openxmlformats-officedocument.presentationml.slide+xml"/>
  <Override PartName="/ppt/diagrams/data2.xml" ContentType="application/vnd.openxmlformats-officedocument.drawingml.diagramData+xml"/>
  <Default Extension="emf" ContentType="image/x-emf"/>
  <Override PartName="/ppt/slides/slide14.xml" ContentType="application/vnd.openxmlformats-officedocument.presentationml.slide+xml"/>
  <Override PartName="/ppt/slideLayouts/slideLayout9.xml" ContentType="application/vnd.openxmlformats-officedocument.presentationml.slideLayout+xml"/>
  <Override PartName="/ppt/slideLayouts/slideLayout11.xml" ContentType="application/vnd.openxmlformats-officedocument.presentationml.slideLayout+xml"/>
  <Override PartName="/ppt/slides/slide5.xml" ContentType="application/vnd.openxmlformats-officedocument.presentationml.slide+xml"/>
  <Override PartName="/ppt/diagrams/colors1.xml" ContentType="application/vnd.openxmlformats-officedocument.drawingml.diagramColors+xml"/>
  <Default Extension="rels" ContentType="application/vnd.openxmlformats-package.relationships+xml"/>
  <Override PartName="/ppt/slides/slide10.xml" ContentType="application/vnd.openxmlformats-officedocument.presentationml.slide+xml"/>
  <Override PartName="/ppt/slideLayouts/slideLayout5.xml" ContentType="application/vnd.openxmlformats-officedocument.presentationml.slideLayout+xml"/>
  <Override PartName="/ppt/notesMasters/notesMaster1.xml" ContentType="application/vnd.openxmlformats-officedocument.presentationml.notesMaster+xml"/>
  <Override PartName="/ppt/slides/slide1.xml" ContentType="application/vnd.openxmlformats-officedocument.presentationml.slide+xml"/>
  <Default Extension="jpeg" ContentType="image/jpeg"/>
  <Override PartName="/docProps/app.xml" ContentType="application/vnd.openxmlformats-officedocument.extended-properties+xml"/>
  <Override PartName="/ppt/theme/theme2.xml" ContentType="application/vnd.openxmlformats-officedocument.theme+xml"/>
  <Override PartName="/ppt/slideLayouts/slideLayout1.xml" ContentType="application/vnd.openxmlformats-officedocument.presentationml.slideLayout+xml"/>
  <Override PartName="/ppt/slides/slide22.xml" ContentType="application/vnd.openxmlformats-officedocument.presentationml.slide+xml"/>
  <Default Extension="xml" ContentType="application/xml"/>
  <Override PartName="/ppt/slides/slide19.xml" ContentType="application/vnd.openxmlformats-officedocument.presentationml.slide+xml"/>
  <Override PartName="/ppt/tableStyles.xml" ContentType="application/vnd.openxmlformats-officedocument.presentationml.tableStyles+xml"/>
  <Override PartName="/ppt/slides/slide15.xml" ContentType="application/vnd.openxmlformats-officedocument.presentationml.slide+xml"/>
  <Override PartName="/ppt/notesSlides/notesSlide1.xml" ContentType="application/vnd.openxmlformats-officedocument.presentationml.notesSlide+xml"/>
  <Override PartName="/ppt/slides/slide6.xml" ContentType="application/vnd.openxmlformats-officedocument.presentationml.slide+xml"/>
  <Override PartName="/ppt/diagrams/colors2.xml" ContentType="application/vnd.openxmlformats-officedocument.drawingml.diagramColors+xml"/>
  <Override PartName="/docProps/core.xml" ContentType="application/vnd.openxmlformats-package.core-properties+xml"/>
  <Override PartName="/ppt/slides/slide11.xml" ContentType="application/vnd.openxmlformats-officedocument.presentationml.slide+xml"/>
  <Override PartName="/ppt/slideLayouts/slideLayout6.xml" ContentType="application/vnd.openxmlformats-officedocument.presentationml.slideLayout+xml"/>
  <Override PartName="/ppt/slides/slide2.xml" ContentType="application/vnd.openxmlformats-officedocument.presentationml.slide+xml"/>
  <Default Extension="png" ContentType="image/png"/>
  <Override PartName="/ppt/diagrams/quickStyle1.xml" ContentType="application/vnd.openxmlformats-officedocument.drawingml.diagramStyle+xml"/>
  <Override PartName="/ppt/slideLayouts/slideLayout2.xml" ContentType="application/vnd.openxmlformats-officedocument.presentationml.slideLayout+xml"/>
  <Override PartName="/ppt/diagrams/layout1.xml" ContentType="application/vnd.openxmlformats-officedocument.drawingml.diagramLayout+xml"/>
  <Default Extension="gif" ContentType="image/gif"/>
  <Override PartName="/ppt/slides/slide16.xml" ContentType="application/vnd.openxmlformats-officedocument.presentationml.slide+xml"/>
  <Override PartName="/ppt/slides/slide7.xml" ContentType="application/vnd.openxmlformats-officedocument.presentationml.slide+xml"/>
  <Override PartName="/ppt/presentation.xml" ContentType="application/vnd.openxmlformats-officedocument.presentationml.presentation.main+xml"/>
  <Override PartName="/ppt/slides/slide12.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diagrams/layout2.xml" ContentType="application/vnd.openxmlformats-officedocument.drawingml.diagramLayout+xml"/>
  <Override PartName="/ppt/slideLayouts/slideLayout3.xml" ContentType="application/vnd.openxmlformats-officedocument.presentationml.slideLayout+xml"/>
  <Override PartName="/ppt/diagrams/quickStyle2.xml" ContentType="application/vnd.openxmlformats-officedocument.drawingml.diagramStyle+xml"/>
  <Override PartName="/ppt/slides/slide20.xml" ContentType="application/vnd.openxmlformats-officedocument.presentationml.slide+xml"/>
  <Override PartName="/ppt/diagrams/drawing1.xml" ContentType="application/vnd.ms-office.drawingml.diagramDrawing+xml"/>
  <Override PartName="/ppt/slides/slide17.xml" ContentType="application/vnd.openxmlformats-officedocument.presentationml.slide+xml"/>
  <Override PartName="/ppt/slides/slide8.xml" ContentType="application/vnd.openxmlformats-officedocument.presentationml.slide+xml"/>
  <Override PartName="/ppt/diagrams/data1.xml" ContentType="application/vnd.openxmlformats-officedocument.drawingml.diagramData+xml"/>
  <Override PartName="/ppt/presProps.xml" ContentType="application/vnd.openxmlformats-officedocument.presentationml.presProps+xml"/>
  <Override PartName="/ppt/slides/slide13.xml" ContentType="application/vnd.openxmlformats-officedocument.presentationml.slide+xml"/>
  <Override PartName="/ppt/slideLayouts/slideLayout8.xml" ContentType="application/vnd.openxmlformats-officedocument.presentationml.slideLayout+xml"/>
  <Override PartName="/ppt/slideLayouts/slideLayout10.xml" ContentType="application/vnd.openxmlformats-officedocument.presentationml.slideLayout+xml"/>
  <Override PartName="/ppt/slides/slide4.xml" ContentType="application/vnd.openxmlformats-officedocument.presentationml.slide+xml"/>
  <Default Extension="wmf" ContentType="image/x-wmf"/>
  <Override PartName="/ppt/slideLayouts/slideLayout4.xml" ContentType="application/vnd.openxmlformats-officedocument.presentationml.slideLayout+xml"/>
  <Override PartName="/ppt/slideMasters/slideMaster1.xml" ContentType="application/vnd.openxmlformats-officedocument.presentationml.slideMaster+xml"/>
  <Override PartName="/ppt/theme/theme1.xml" ContentType="application/vnd.openxmlformats-officedocument.theme+xml"/>
  <Override PartName="/ppt/slides/slide21.xml" ContentType="application/vnd.openxmlformats-officedocument.presentationml.slide+xml"/>
  <Default Extension="bin" ContentType="application/vnd.openxmlformats-officedocument.presentationml.printerSettings"/>
  <Override PartName="/ppt/viewProps.xml" ContentType="application/vnd.openxmlformats-officedocument.presentationml.viewProp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aveSubsetFonts="1">
  <p:sldMasterIdLst>
    <p:sldMasterId id="2147483648" r:id="rId1"/>
  </p:sldMasterIdLst>
  <p:notesMasterIdLst>
    <p:notesMasterId r:id="rId24"/>
  </p:notesMasterIdLst>
  <p:sldIdLst>
    <p:sldId id="256" r:id="rId2"/>
    <p:sldId id="257" r:id="rId3"/>
    <p:sldId id="258" r:id="rId4"/>
    <p:sldId id="259" r:id="rId5"/>
    <p:sldId id="260" r:id="rId6"/>
    <p:sldId id="261" r:id="rId7"/>
    <p:sldId id="262" r:id="rId8"/>
    <p:sldId id="263" r:id="rId9"/>
    <p:sldId id="264" r:id="rId10"/>
    <p:sldId id="268" r:id="rId11"/>
    <p:sldId id="269" r:id="rId12"/>
    <p:sldId id="270" r:id="rId13"/>
    <p:sldId id="271" r:id="rId14"/>
    <p:sldId id="272" r:id="rId15"/>
    <p:sldId id="273" r:id="rId16"/>
    <p:sldId id="277" r:id="rId17"/>
    <p:sldId id="265" r:id="rId18"/>
    <p:sldId id="266" r:id="rId19"/>
    <p:sldId id="267" r:id="rId20"/>
    <p:sldId id="274" r:id="rId21"/>
    <p:sldId id="275" r:id="rId22"/>
    <p:sldId id="276" r:id="rId23"/>
  </p:sldIdLst>
  <p:sldSz cx="9144000" cy="6858000" type="screen4x3"/>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lrMru>
    <a:srgbClr val="EA4D22"/>
    <a:srgbClr val="F08264"/>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normalViewPr>
    <p:restoredLeft sz="15620"/>
    <p:restoredTop sz="94660"/>
  </p:normalViewPr>
  <p:slideViewPr>
    <p:cSldViewPr>
      <p:cViewPr varScale="1">
        <p:scale>
          <a:sx n="94" d="100"/>
          <a:sy n="94" d="100"/>
        </p:scale>
        <p:origin x="-760"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notesMaster" Target="notesMasters/notesMaster1.xml"/><Relationship Id="rId25" Type="http://schemas.openxmlformats.org/officeDocument/2006/relationships/printerSettings" Target="printerSettings/printerSettings1.bin"/><Relationship Id="rId26" Type="http://schemas.openxmlformats.org/officeDocument/2006/relationships/presProps" Target="presProps.xml"/><Relationship Id="rId27" Type="http://schemas.openxmlformats.org/officeDocument/2006/relationships/viewProps" Target="viewProps.xml"/><Relationship Id="rId28" Type="http://schemas.openxmlformats.org/officeDocument/2006/relationships/theme" Target="theme/theme1.xml"/><Relationship Id="rId29"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diagrams/colors1.xml><?xml version="1.0" encoding="utf-8"?>
<dgm:colorsDef xmlns:dgm="http://schemas.openxmlformats.org/drawingml/2006/diagram" xmlns:a="http://schemas.openxmlformats.org/drawingml/2006/main" uniqueId="urn:microsoft.com/office/officeart/2005/8/colors/accent5_1">
  <dgm:title val=""/>
  <dgm:desc val=""/>
  <dgm:catLst>
    <dgm:cat type="accent5" pri="11100"/>
  </dgm:catLst>
  <dgm:styleLbl name="node0">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5">
        <a:shade val="80000"/>
      </a:schemeClr>
    </dgm:linClrLst>
    <dgm:effectClrLst/>
    <dgm:txLinClrLst/>
    <dgm:txFillClrLst/>
    <dgm:txEffectClrLst/>
  </dgm:styleLbl>
  <dgm:styleLbl name="node2">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fgImgPlace1">
    <dgm:fillClrLst meth="repeat">
      <a:schemeClr val="accent5">
        <a:tint val="40000"/>
      </a:schemeClr>
    </dgm:fillClrLst>
    <dgm:linClrLst meth="repeat">
      <a:schemeClr val="accent5">
        <a:shade val="80000"/>
      </a:schemeClr>
    </dgm:linClrLst>
    <dgm:effectClrLst/>
    <dgm:txLinClrLst/>
    <dgm:txFillClrLst meth="repeat">
      <a:schemeClr val="lt1"/>
    </dgm:txFillClrLst>
    <dgm:txEffectClrLst/>
  </dgm:styleLbl>
  <dgm:styleLbl name="alignImgPlace1">
    <dgm:fillClrLst meth="repeat">
      <a:schemeClr val="accent5">
        <a:tint val="40000"/>
      </a:schemeClr>
    </dgm:fillClrLst>
    <dgm:linClrLst meth="repeat">
      <a:schemeClr val="accent5">
        <a:shade val="80000"/>
      </a:schemeClr>
    </dgm:linClrLst>
    <dgm:effectClrLst/>
    <dgm:txLinClrLst/>
    <dgm:txFillClrLst meth="repeat">
      <a:schemeClr val="lt1"/>
    </dgm:txFillClrLst>
    <dgm:txEffectClrLst/>
  </dgm:styleLbl>
  <dgm:styleLbl name="bgImgPlace1">
    <dgm:fillClrLst meth="repeat">
      <a:schemeClr val="accent5">
        <a:tint val="40000"/>
      </a:schemeClr>
    </dgm:fillClrLst>
    <dgm:linClrLst meth="repeat">
      <a:schemeClr val="accent5">
        <a:shade val="80000"/>
      </a:schemeClr>
    </dgm:linClrLst>
    <dgm:effectClrLst/>
    <dgm:txLinClrLst/>
    <dgm:txFillClrLst meth="repeat">
      <a:schemeClr val="lt1"/>
    </dgm:txFillClrLst>
    <dgm:txEffectClrLst/>
  </dgm:styleLbl>
  <dgm:styleLbl name="sibTrans2D1">
    <dgm:fillClrLst meth="repeat">
      <a:schemeClr val="accent5">
        <a:tint val="60000"/>
      </a:schemeClr>
    </dgm:fillClrLst>
    <dgm:linClrLst meth="repeat">
      <a:schemeClr val="accent5">
        <a:tint val="60000"/>
      </a:schemeClr>
    </dgm:linClrLst>
    <dgm:effectClrLst/>
    <dgm:txLinClrLst/>
    <dgm:txFillClrLst meth="repeat">
      <a:schemeClr val="dk1"/>
    </dgm:txFillClrLst>
    <dgm:txEffectClrLst/>
  </dgm:styleLbl>
  <dgm:styleLbl name="fgSibTrans2D1">
    <dgm:fillClrLst meth="repeat">
      <a:schemeClr val="accent5">
        <a:tint val="60000"/>
      </a:schemeClr>
    </dgm:fillClrLst>
    <dgm:linClrLst meth="repeat">
      <a:schemeClr val="accent5">
        <a:tint val="60000"/>
      </a:schemeClr>
    </dgm:linClrLst>
    <dgm:effectClrLst/>
    <dgm:txLinClrLst/>
    <dgm:txFillClrLst meth="repeat">
      <a:schemeClr val="dk1"/>
    </dgm:txFillClrLst>
    <dgm:txEffectClrLst/>
  </dgm:styleLbl>
  <dgm:styleLbl name="bgSibTrans2D1">
    <dgm:fillClrLst meth="repeat">
      <a:schemeClr val="accent5">
        <a:tint val="60000"/>
      </a:schemeClr>
    </dgm:fillClrLst>
    <dgm:linClrLst meth="repeat">
      <a:schemeClr val="accent5">
        <a:tint val="60000"/>
      </a:schemeClr>
    </dgm:linClrLst>
    <dgm:effectClrLst/>
    <dgm:txLinClrLst/>
    <dgm:txFillClrLst meth="repeat">
      <a:schemeClr val="dk1"/>
    </dgm:txFillClrLst>
    <dgm:txEffectClrLst/>
  </dgm:styleLbl>
  <dgm:styleLbl name="sibTrans1D1">
    <dgm:fillClrLst meth="repeat">
      <a:schemeClr val="accent5"/>
    </dgm:fillClrLst>
    <dgm:linClrLst meth="repeat">
      <a:schemeClr val="accent5"/>
    </dgm:linClrLst>
    <dgm:effectClrLst/>
    <dgm:txLinClrLst/>
    <dgm:txFillClrLst meth="repeat">
      <a:schemeClr val="tx1"/>
    </dgm:txFillClrLst>
    <dgm:txEffectClrLst/>
  </dgm:styleLbl>
  <dgm:styleLbl name="callout">
    <dgm:fillClrLst meth="repeat">
      <a:schemeClr val="accent5"/>
    </dgm:fillClrLst>
    <dgm:linClrLst meth="repeat">
      <a:schemeClr val="accent5"/>
    </dgm:linClrLst>
    <dgm:effectClrLst/>
    <dgm:txLinClrLst/>
    <dgm:txFillClrLst meth="repeat">
      <a:schemeClr val="tx1"/>
    </dgm:txFillClrLst>
    <dgm:txEffectClrLst/>
  </dgm:styleLbl>
  <dgm:styleLbl name="asst0">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parChTrans2D1">
    <dgm:fillClrLst meth="repeat">
      <a:schemeClr val="accent5">
        <a:tint val="60000"/>
      </a:schemeClr>
    </dgm:fillClrLst>
    <dgm:linClrLst meth="repeat">
      <a:schemeClr val="accent5">
        <a:tint val="60000"/>
      </a:schemeClr>
    </dgm:linClrLst>
    <dgm:effectClrLst/>
    <dgm:txLinClrLst/>
    <dgm:txFillClrLst/>
    <dgm:txEffectClrLst/>
  </dgm:styleLbl>
  <dgm:styleLbl name="parChTrans2D2">
    <dgm:fillClrLst meth="repeat">
      <a:schemeClr val="accent5"/>
    </dgm:fillClrLst>
    <dgm:linClrLst meth="repeat">
      <a:schemeClr val="accent5"/>
    </dgm:linClrLst>
    <dgm:effectClrLst/>
    <dgm:txLinClrLst/>
    <dgm:txFillClrLst/>
    <dgm:txEffectClrLst/>
  </dgm:styleLbl>
  <dgm:styleLbl name="parChTrans2D3">
    <dgm:fillClrLst meth="repeat">
      <a:schemeClr val="accent5"/>
    </dgm:fillClrLst>
    <dgm:linClrLst meth="repeat">
      <a:schemeClr val="accent5"/>
    </dgm:linClrLst>
    <dgm:effectClrLst/>
    <dgm:txLinClrLst/>
    <dgm:txFillClrLst/>
    <dgm:txEffectClrLst/>
  </dgm:styleLbl>
  <dgm:styleLbl name="parChTrans2D4">
    <dgm:fillClrLst meth="repeat">
      <a:schemeClr val="accent5"/>
    </dgm:fillClrLst>
    <dgm:linClrLst meth="repeat">
      <a:schemeClr val="accent5"/>
    </dgm:linClrLst>
    <dgm:effectClrLst/>
    <dgm:txLinClrLst/>
    <dgm:txFillClrLst meth="repeat">
      <a:schemeClr val="lt1"/>
    </dgm:txFillClrLst>
    <dgm:txEffectClrLst/>
  </dgm:styleLbl>
  <dgm:styleLbl name="parChTrans1D1">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2">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3">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parChTrans1D4">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fgAcc1">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conFgAcc1">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alignAcc1">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trAlignAcc1">
    <dgm:fillClrLst meth="repeat">
      <a:schemeClr val="accent5">
        <a:alpha val="40000"/>
        <a:tint val="40000"/>
      </a:schemeClr>
    </dgm:fillClrLst>
    <dgm:linClrLst meth="repeat">
      <a:schemeClr val="accent5"/>
    </dgm:linClrLst>
    <dgm:effectClrLst/>
    <dgm:txLinClrLst/>
    <dgm:txFillClrLst meth="repeat">
      <a:schemeClr val="dk1"/>
    </dgm:txFillClrLst>
    <dgm:txEffectClrLst/>
  </dgm:styleLbl>
  <dgm:styleLbl name="bgAcc1">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solidFgAcc1">
    <dgm:fillClrLst meth="repeat">
      <a:schemeClr val="lt1"/>
    </dgm:fillClrLst>
    <dgm:linClrLst meth="repeat">
      <a:schemeClr val="accent5"/>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5">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5">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5">
        <a:alpha val="90000"/>
      </a:schemeClr>
    </dgm:linClrLst>
    <dgm:effectClrLst/>
    <dgm:txLinClrLst/>
    <dgm:txFillClrLst meth="repeat">
      <a:schemeClr val="dk1"/>
    </dgm:txFillClrLst>
    <dgm:txEffectClrLst/>
  </dgm:styleLbl>
  <dgm:styleLbl name="fgAcc0">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fgAcc2">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fgAcc3">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fgAcc4">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accent5"/>
    </dgm:linClrLst>
    <dgm:effectClrLst/>
    <dgm:txLinClrLst/>
    <dgm:txFillClrLst meth="repeat">
      <a:schemeClr val="dk1"/>
    </dgm:txFillClrLst>
    <dgm:txEffectClrLst/>
  </dgm:styleLbl>
  <dgm:styleLbl name="dkBgShp">
    <dgm:fillClrLst meth="repeat">
      <a:schemeClr val="accent5">
        <a:shade val="80000"/>
      </a:schemeClr>
    </dgm:fillClrLst>
    <dgm:linClrLst meth="repeat">
      <a:schemeClr val="accent5"/>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3_5">
  <dgm:title val=""/>
  <dgm:desc val=""/>
  <dgm:catLst>
    <dgm:cat type="accent3" pri="11500"/>
  </dgm:catLst>
  <dgm:styleLbl name="node0">
    <dgm:fillClrLst meth="cycle">
      <a:schemeClr val="accent3">
        <a:alpha val="80000"/>
      </a:schemeClr>
    </dgm:fillClrLst>
    <dgm:linClrLst meth="repeat">
      <a:schemeClr val="lt1"/>
    </dgm:linClrLst>
    <dgm:effectClrLst/>
    <dgm:txLinClrLst/>
    <dgm:txFillClrLst/>
    <dgm:txEffectClrLst/>
  </dgm:styleLbl>
  <dgm:styleLbl name="node1">
    <dgm:fillClrLst>
      <a:schemeClr val="accent3">
        <a:alpha val="90000"/>
      </a:schemeClr>
      <a:schemeClr val="accent3">
        <a:alpha val="50000"/>
      </a:schemeClr>
    </dgm:fillClrLst>
    <dgm:linClrLst meth="repeat">
      <a:schemeClr val="lt1"/>
    </dgm:linClrLst>
    <dgm:effectClrLst/>
    <dgm:txLinClrLst/>
    <dgm:txFillClrLst/>
    <dgm:txEffectClrLst/>
  </dgm:styleLbl>
  <dgm:styleLbl name="alignNode1">
    <dgm:fillClrLst>
      <a:schemeClr val="accent3">
        <a:alpha val="90000"/>
      </a:schemeClr>
      <a:schemeClr val="accent3">
        <a:alpha val="50000"/>
      </a:schemeClr>
    </dgm:fillClrLst>
    <dgm:linClrLst>
      <a:schemeClr val="accent3">
        <a:alpha val="90000"/>
      </a:schemeClr>
      <a:schemeClr val="accent3">
        <a:alpha val="50000"/>
      </a:schemeClr>
    </dgm:linClrLst>
    <dgm:effectClrLst/>
    <dgm:txLinClrLst/>
    <dgm:txFillClrLst/>
    <dgm:txEffectClrLst/>
  </dgm:styleLbl>
  <dgm:styleLbl name="lnNode1">
    <dgm:fillClrLst>
      <a:schemeClr val="accent3">
        <a:shade val="90000"/>
      </a:schemeClr>
      <a:schemeClr val="accent3">
        <a:alpha val="50000"/>
        <a:tint val="50000"/>
      </a:schemeClr>
    </dgm:fillClrLst>
    <dgm:linClrLst meth="repeat">
      <a:schemeClr val="lt1"/>
    </dgm:linClrLst>
    <dgm:effectClrLst/>
    <dgm:txLinClrLst/>
    <dgm:txFillClrLst/>
    <dgm:txEffectClrLst/>
  </dgm:styleLbl>
  <dgm:styleLbl name="vennNode1">
    <dgm:fillClrLst>
      <a:schemeClr val="accent3">
        <a:shade val="80000"/>
        <a:alpha val="50000"/>
      </a:schemeClr>
      <a:schemeClr val="accent3">
        <a:alpha val="80000"/>
      </a:schemeClr>
    </dgm:fillClrLst>
    <dgm:linClrLst meth="repeat">
      <a:schemeClr val="lt1"/>
    </dgm:linClrLst>
    <dgm:effectClrLst/>
    <dgm:txLinClrLst/>
    <dgm:txFillClrLst/>
    <dgm:txEffectClrLst/>
  </dgm:styleLbl>
  <dgm:styleLbl name="node2">
    <dgm:fillClrLst>
      <a:schemeClr val="accent3">
        <a:alpha val="70000"/>
      </a:schemeClr>
    </dgm:fillClrLst>
    <dgm:linClrLst meth="repeat">
      <a:schemeClr val="lt1"/>
    </dgm:linClrLst>
    <dgm:effectClrLst/>
    <dgm:txLinClrLst/>
    <dgm:txFillClrLst/>
    <dgm:txEffectClrLst/>
  </dgm:styleLbl>
  <dgm:styleLbl name="node3">
    <dgm:fillClrLst>
      <a:schemeClr val="accent3">
        <a:alpha val="50000"/>
      </a:schemeClr>
    </dgm:fillClrLst>
    <dgm:linClrLst meth="repeat">
      <a:schemeClr val="lt1"/>
    </dgm:linClrLst>
    <dgm:effectClrLst/>
    <dgm:txLinClrLst/>
    <dgm:txFillClrLst/>
    <dgm:txEffectClrLst/>
  </dgm:styleLbl>
  <dgm:styleLbl name="node4">
    <dgm:fillClrLst>
      <a:schemeClr val="accent3">
        <a:alpha val="30000"/>
      </a:schemeClr>
    </dgm:fillClrLst>
    <dgm:linClrLst meth="repeat">
      <a:schemeClr val="lt1"/>
    </dgm:linClrLst>
    <dgm:effectClrLst/>
    <dgm:txLinClrLst/>
    <dgm:txFillClrLst/>
    <dgm:txEffectClrLst/>
  </dgm:styleLbl>
  <dgm:styleLbl name="fgImgPlace1">
    <dgm:fillClrLst>
      <a:schemeClr val="accent3">
        <a:tint val="50000"/>
        <a:alpha val="90000"/>
      </a:schemeClr>
      <a:schemeClr val="accent3">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hade val="90000"/>
      </a:schemeClr>
      <a:schemeClr val="accent3">
        <a:tint val="50000"/>
      </a:schemeClr>
    </dgm:fillClrLst>
    <dgm:linClrLst>
      <a:schemeClr val="accent3">
        <a:shade val="90000"/>
      </a:schemeClr>
      <a:schemeClr val="accent3">
        <a:tint val="50000"/>
      </a:schemeClr>
    </dgm:linClrLst>
    <dgm:effectClrLst/>
    <dgm:txLinClrLst/>
    <dgm:txFillClrLst/>
    <dgm:txEffectClrLst/>
  </dgm:styleLbl>
  <dgm:styleLbl name="fgSibTrans2D1">
    <dgm:fillClrLst>
      <a:schemeClr val="accent3">
        <a:shade val="90000"/>
      </a:schemeClr>
      <a:schemeClr val="accent3">
        <a:tint val="50000"/>
      </a:schemeClr>
    </dgm:fillClrLst>
    <dgm:linClrLst>
      <a:schemeClr val="accent3">
        <a:shade val="90000"/>
      </a:schemeClr>
      <a:schemeClr val="accent3">
        <a:tint val="50000"/>
      </a:schemeClr>
    </dgm:linClrLst>
    <dgm:effectClrLst/>
    <dgm:txLinClrLst/>
    <dgm:txFillClrLst/>
    <dgm:txEffectClrLst/>
  </dgm:styleLbl>
  <dgm:styleLbl name="bgSibTrans2D1">
    <dgm:fillClrLst>
      <a:schemeClr val="accent3">
        <a:shade val="90000"/>
      </a:schemeClr>
      <a:schemeClr val="accent3">
        <a:tint val="50000"/>
      </a:schemeClr>
    </dgm:fillClrLst>
    <dgm:linClrLst>
      <a:schemeClr val="accent3">
        <a:shade val="90000"/>
      </a:schemeClr>
      <a:schemeClr val="accent3">
        <a:tint val="50000"/>
      </a:schemeClr>
    </dgm:linClrLst>
    <dgm:effectClrLst/>
    <dgm:txLinClrLst/>
    <dgm:txFillClrLst/>
    <dgm:txEffectClrLst/>
  </dgm:styleLbl>
  <dgm:styleLbl name="sibTrans1D1">
    <dgm:fillClrLst>
      <a:schemeClr val="accent3">
        <a:shade val="90000"/>
      </a:schemeClr>
      <a:schemeClr val="accent3">
        <a:tint val="50000"/>
      </a:schemeClr>
    </dgm:fillClrLst>
    <dgm:linClrLst>
      <a:schemeClr val="accent3">
        <a:shade val="90000"/>
      </a:schemeClr>
      <a:schemeClr val="accent3">
        <a:tint val="50000"/>
      </a:schemeClr>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accent3">
        <a:alpha val="90000"/>
      </a:schemeClr>
    </dgm:fillClrLst>
    <dgm:linClrLst meth="repeat">
      <a:schemeClr val="lt1"/>
    </dgm:linClrLst>
    <dgm:effectClrLst/>
    <dgm:txLinClrLst/>
    <dgm:txFillClrLst/>
    <dgm:txEffectClrLst/>
  </dgm:styleLbl>
  <dgm:styleLbl name="asst1">
    <dgm:fillClrLst meth="repeat">
      <a:schemeClr val="accent3">
        <a:alpha val="90000"/>
      </a:schemeClr>
    </dgm:fillClrLst>
    <dgm:linClrLst meth="repeat">
      <a:schemeClr val="lt1"/>
    </dgm:linClrLst>
    <dgm:effectClrLst/>
    <dgm:txLinClrLst/>
    <dgm:txFillClrLst/>
    <dgm:txEffectClrLst/>
  </dgm:styleLbl>
  <dgm:styleLbl name="asst2">
    <dgm:fillClrLst>
      <a:schemeClr val="accent3">
        <a:alpha val="90000"/>
      </a:schemeClr>
    </dgm:fillClrLst>
    <dgm:linClrLst meth="repeat">
      <a:schemeClr val="lt1"/>
    </dgm:linClrLst>
    <dgm:effectClrLst/>
    <dgm:txLinClrLst/>
    <dgm:txFillClrLst/>
    <dgm:txEffectClrLst/>
  </dgm:styleLbl>
  <dgm:styleLbl name="asst3">
    <dgm:fillClrLst>
      <a:schemeClr val="accent3">
        <a:alpha val="70000"/>
      </a:schemeClr>
    </dgm:fillClrLst>
    <dgm:linClrLst meth="repeat">
      <a:schemeClr val="lt1"/>
    </dgm:linClrLst>
    <dgm:effectClrLst/>
    <dgm:txLinClrLst/>
    <dgm:txFillClrLst/>
    <dgm:txEffectClrLst/>
  </dgm:styleLbl>
  <dgm:styleLbl name="asst4">
    <dgm:fillClrLst>
      <a:schemeClr val="accent3">
        <a:alpha val="50000"/>
      </a:schemeClr>
    </dgm:fillClrLst>
    <dgm:linClrLst meth="repeat">
      <a:schemeClr val="lt1"/>
    </dgm:linClrLst>
    <dgm:effectClrLst/>
    <dgm:txLinClrLst/>
    <dgm:txFillClrLst/>
    <dgm:txEffectClrLst/>
  </dgm:styleLbl>
  <dgm:styleLbl name="parChTrans2D1">
    <dgm:fillClrLst meth="repeat">
      <a:schemeClr val="accent3">
        <a:shade val="80000"/>
      </a:schemeClr>
    </dgm:fillClrLst>
    <dgm:linClrLst meth="repeat">
      <a:schemeClr val="accent3">
        <a:shade val="80000"/>
      </a:schemeClr>
    </dgm:linClrLst>
    <dgm:effectClrLst/>
    <dgm:txLinClrLst/>
    <dgm:txFillClrLst/>
    <dgm:txEffectClrLst/>
  </dgm:styleLbl>
  <dgm:styleLbl name="parChTrans2D2">
    <dgm:fillClrLst meth="repeat">
      <a:schemeClr val="accent3">
        <a:tint val="90000"/>
      </a:schemeClr>
    </dgm:fillClrLst>
    <dgm:linClrLst meth="repeat">
      <a:schemeClr val="accent3">
        <a:tint val="90000"/>
      </a:schemeClr>
    </dgm:linClrLst>
    <dgm:effectClrLst/>
    <dgm:txLinClrLst/>
    <dgm:txFillClrLst/>
    <dgm:txEffectClrLst/>
  </dgm:styleLbl>
  <dgm:styleLbl name="parChTrans2D3">
    <dgm:fillClrLst meth="repeat">
      <a:schemeClr val="accent3">
        <a:tint val="70000"/>
      </a:schemeClr>
    </dgm:fillClrLst>
    <dgm:linClrLst meth="repeat">
      <a:schemeClr val="accent3">
        <a:tint val="70000"/>
      </a:schemeClr>
    </dgm:linClrLst>
    <dgm:effectClrLst/>
    <dgm:txLinClrLst/>
    <dgm:txFillClrLst/>
    <dgm:txEffectClrLst/>
  </dgm:styleLbl>
  <dgm:styleLbl name="parChTrans2D4">
    <dgm:fillClrLst meth="repeat">
      <a:schemeClr val="accent3">
        <a:tint val="50000"/>
      </a:schemeClr>
    </dgm:fillClrLst>
    <dgm:linClrLst meth="repeat">
      <a:schemeClr val="accent3">
        <a:tint val="50000"/>
      </a:schemeClr>
    </dgm:linClrLst>
    <dgm:effectClrLst/>
    <dgm:txLinClrLst/>
    <dgm:txFillClrLst meth="repeat">
      <a:schemeClr val="dk1"/>
    </dgm:txFillClrLst>
    <dgm:txEffectClrLst/>
  </dgm:styleLbl>
  <dgm:styleLbl name="parChTrans1D1">
    <dgm:fillClrLst meth="repeat">
      <a:schemeClr val="accent3">
        <a:shade val="80000"/>
      </a:schemeClr>
    </dgm:fillClrLst>
    <dgm:linClrLst meth="repeat">
      <a:schemeClr val="accent3">
        <a:shade val="80000"/>
      </a:schemeClr>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3">
        <a:tint val="90000"/>
      </a:schemeClr>
    </dgm:linClrLst>
    <dgm:effectClrLst/>
    <dgm:txLinClrLst/>
    <dgm:txFillClrLst meth="repeat">
      <a:schemeClr val="tx1"/>
    </dgm:txFillClrLst>
    <dgm:txEffectClrLst/>
  </dgm:styleLbl>
  <dgm:styleLbl name="parChTrans1D3">
    <dgm:fillClrLst meth="repeat">
      <a:schemeClr val="accent3">
        <a:tint val="70000"/>
      </a:schemeClr>
    </dgm:fillClrLst>
    <dgm:linClrLst meth="repeat">
      <a:schemeClr val="accent3">
        <a:tint val="70000"/>
      </a:schemeClr>
    </dgm:linClrLst>
    <dgm:effectClrLst/>
    <dgm:txLinClrLst/>
    <dgm:txFillClrLst meth="repeat">
      <a:schemeClr val="tx1"/>
    </dgm:txFillClrLst>
    <dgm:txEffectClrLst/>
  </dgm:styleLbl>
  <dgm:styleLbl name="parChTrans1D4">
    <dgm:fillClrLst meth="repeat">
      <a:schemeClr val="accent3">
        <a:tint val="50000"/>
      </a:schemeClr>
    </dgm:fillClrLst>
    <dgm:linClrLst meth="repeat">
      <a:schemeClr val="accent3">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3">
        <a:alpha val="90000"/>
      </a:schemeClr>
      <a:schemeClr val="accent3">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alpha val="90000"/>
      </a:schemeClr>
      <a:schemeClr val="accent3">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alpha val="90000"/>
      </a:schemeClr>
      <a:schemeClr val="accent3">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3">
        <a:alpha val="90000"/>
      </a:schemeClr>
      <a:schemeClr val="accent3">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3">
        <a:alpha val="90000"/>
      </a:schemeClr>
      <a:schemeClr val="accent3">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3">
        <a:alpha val="90000"/>
      </a:schemeClr>
      <a:schemeClr val="accent3">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a:schemeClr val="accent3">
        <a:alpha val="90000"/>
        <a:tint val="40000"/>
      </a:schemeClr>
      <a:schemeClr val="accent3">
        <a:alpha val="5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a:tint val="50000"/>
      </a:schemeClr>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7EB0F73-D5B5-4E7C-A4B3-387CCE50C287}" type="doc">
      <dgm:prSet loTypeId="urn:microsoft.com/office/officeart/2005/8/layout/radial4" loCatId="relationship" qsTypeId="urn:microsoft.com/office/officeart/2005/8/quickstyle/simple3" qsCatId="simple" csTypeId="urn:microsoft.com/office/officeart/2005/8/colors/accent5_1" csCatId="accent5" phldr="1"/>
      <dgm:spPr/>
      <dgm:t>
        <a:bodyPr/>
        <a:lstStyle/>
        <a:p>
          <a:endParaRPr lang="fr-CH"/>
        </a:p>
      </dgm:t>
    </dgm:pt>
    <dgm:pt modelId="{5521A015-EDFF-4A8A-9DE1-D4039720FFF0}">
      <dgm:prSet phldrT="[Texte]" custT="1"/>
      <dgm:spPr/>
      <dgm:t>
        <a:bodyPr/>
        <a:lstStyle/>
        <a:p>
          <a:r>
            <a:rPr lang="fr-CH" sz="1100">
              <a:latin typeface="Times New Roman" pitchFamily="18" charset="0"/>
              <a:cs typeface="Times New Roman" pitchFamily="18" charset="0"/>
            </a:rPr>
            <a:t>Documentation Handbook</a:t>
          </a:r>
        </a:p>
      </dgm:t>
    </dgm:pt>
    <dgm:pt modelId="{A87DB025-1763-4116-B438-9ACF55445C79}" type="parTrans" cxnId="{F79A92F5-CB17-4B9F-B4B3-6F7438E79BF2}">
      <dgm:prSet/>
      <dgm:spPr/>
      <dgm:t>
        <a:bodyPr/>
        <a:lstStyle/>
        <a:p>
          <a:endParaRPr lang="fr-CH"/>
        </a:p>
      </dgm:t>
    </dgm:pt>
    <dgm:pt modelId="{6F53FE2B-2300-4B0D-A13F-F88179C2095F}" type="sibTrans" cxnId="{F79A92F5-CB17-4B9F-B4B3-6F7438E79BF2}">
      <dgm:prSet/>
      <dgm:spPr/>
      <dgm:t>
        <a:bodyPr/>
        <a:lstStyle/>
        <a:p>
          <a:endParaRPr lang="fr-CH"/>
        </a:p>
      </dgm:t>
    </dgm:pt>
    <dgm:pt modelId="{AE255CC4-FC66-41EE-8155-0A0DA1D4A3B6}">
      <dgm:prSet phldrT="[Texte]"/>
      <dgm:spPr/>
      <dgm:t>
        <a:bodyPr/>
        <a:lstStyle/>
        <a:p>
          <a:r>
            <a:rPr lang="fr-CH">
              <a:latin typeface="Times New Roman" pitchFamily="18" charset="0"/>
              <a:cs typeface="Times New Roman" pitchFamily="18" charset="0"/>
            </a:rPr>
            <a:t>Sustainability policy</a:t>
          </a:r>
        </a:p>
      </dgm:t>
    </dgm:pt>
    <dgm:pt modelId="{F8009559-2E30-451F-9CEA-A73874545A35}" type="parTrans" cxnId="{5F577162-8879-45DF-A568-3D5BA3B305C1}">
      <dgm:prSet>
        <dgm:style>
          <a:lnRef idx="1">
            <a:schemeClr val="accent4"/>
          </a:lnRef>
          <a:fillRef idx="2">
            <a:schemeClr val="accent4"/>
          </a:fillRef>
          <a:effectRef idx="1">
            <a:schemeClr val="accent4"/>
          </a:effectRef>
          <a:fontRef idx="minor">
            <a:schemeClr val="dk1"/>
          </a:fontRef>
        </dgm:style>
      </dgm:prSet>
      <dgm:spPr>
        <a:solidFill>
          <a:srgbClr val="A6D3A7"/>
        </a:solidFill>
      </dgm:spPr>
      <dgm:t>
        <a:bodyPr/>
        <a:lstStyle/>
        <a:p>
          <a:endParaRPr lang="fr-CH"/>
        </a:p>
      </dgm:t>
    </dgm:pt>
    <dgm:pt modelId="{B69668CB-2F40-4431-8D28-9A7A2B909DF4}" type="sibTrans" cxnId="{5F577162-8879-45DF-A568-3D5BA3B305C1}">
      <dgm:prSet/>
      <dgm:spPr/>
      <dgm:t>
        <a:bodyPr/>
        <a:lstStyle/>
        <a:p>
          <a:endParaRPr lang="fr-CH"/>
        </a:p>
      </dgm:t>
    </dgm:pt>
    <dgm:pt modelId="{685C9A64-4AF6-4706-B5A9-50B39041FD88}">
      <dgm:prSet phldrT="[Texte]"/>
      <dgm:spPr/>
      <dgm:t>
        <a:bodyPr/>
        <a:lstStyle/>
        <a:p>
          <a:r>
            <a:rPr lang="fr-CH">
              <a:latin typeface="Times New Roman" pitchFamily="18" charset="0"/>
              <a:cs typeface="Times New Roman" pitchFamily="18" charset="0"/>
            </a:rPr>
            <a:t>Action plan and checklist</a:t>
          </a:r>
        </a:p>
      </dgm:t>
    </dgm:pt>
    <dgm:pt modelId="{E675F9CD-1808-4C76-823D-7A9CBE81FC77}" type="parTrans" cxnId="{2E5BAD24-36CE-4014-8807-AD9D218D2C9E}">
      <dgm:prSet>
        <dgm:style>
          <a:lnRef idx="1">
            <a:schemeClr val="accent4"/>
          </a:lnRef>
          <a:fillRef idx="2">
            <a:schemeClr val="accent4"/>
          </a:fillRef>
          <a:effectRef idx="1">
            <a:schemeClr val="accent4"/>
          </a:effectRef>
          <a:fontRef idx="minor">
            <a:schemeClr val="dk1"/>
          </a:fontRef>
        </dgm:style>
      </dgm:prSet>
      <dgm:spPr>
        <a:solidFill>
          <a:srgbClr val="A6D3A7"/>
        </a:solidFill>
      </dgm:spPr>
      <dgm:t>
        <a:bodyPr/>
        <a:lstStyle/>
        <a:p>
          <a:endParaRPr lang="fr-CH"/>
        </a:p>
      </dgm:t>
    </dgm:pt>
    <dgm:pt modelId="{7FC6AA83-77B6-4707-9177-12C0D437C26A}" type="sibTrans" cxnId="{2E5BAD24-36CE-4014-8807-AD9D218D2C9E}">
      <dgm:prSet/>
      <dgm:spPr/>
      <dgm:t>
        <a:bodyPr/>
        <a:lstStyle/>
        <a:p>
          <a:endParaRPr lang="fr-CH"/>
        </a:p>
      </dgm:t>
    </dgm:pt>
    <dgm:pt modelId="{8855B890-4AF8-4C7F-8A97-ABA50D5233B3}">
      <dgm:prSet phldrT="[Texte]"/>
      <dgm:spPr/>
      <dgm:t>
        <a:bodyPr/>
        <a:lstStyle/>
        <a:p>
          <a:r>
            <a:rPr lang="en-US" noProof="0" dirty="0" smtClean="0">
              <a:solidFill>
                <a:sysClr val="windowText" lastClr="000000"/>
              </a:solidFill>
              <a:latin typeface="Times New Roman" pitchFamily="18" charset="0"/>
              <a:cs typeface="Times New Roman" pitchFamily="18" charset="0"/>
            </a:rPr>
            <a:t>Supplemental</a:t>
          </a:r>
          <a:r>
            <a:rPr lang="fr-CH" dirty="0" smtClean="0">
              <a:solidFill>
                <a:sysClr val="windowText" lastClr="000000"/>
              </a:solidFill>
              <a:latin typeface="Times New Roman" pitchFamily="18" charset="0"/>
              <a:cs typeface="Times New Roman" pitchFamily="18" charset="0"/>
            </a:rPr>
            <a:t> </a:t>
          </a:r>
          <a:r>
            <a:rPr lang="fr-CH" dirty="0">
              <a:solidFill>
                <a:sysClr val="windowText" lastClr="000000"/>
              </a:solidFill>
              <a:latin typeface="Times New Roman" pitchFamily="18" charset="0"/>
              <a:cs typeface="Times New Roman" pitchFamily="18" charset="0"/>
            </a:rPr>
            <a:t>documents</a:t>
          </a:r>
        </a:p>
      </dgm:t>
    </dgm:pt>
    <dgm:pt modelId="{038C1030-5232-4EB8-B54E-02FE5C663F7C}" type="parTrans" cxnId="{B77E42B6-F16E-4F77-B37E-0392C94A56CA}">
      <dgm:prSet>
        <dgm:style>
          <a:lnRef idx="1">
            <a:schemeClr val="accent4"/>
          </a:lnRef>
          <a:fillRef idx="2">
            <a:schemeClr val="accent4"/>
          </a:fillRef>
          <a:effectRef idx="1">
            <a:schemeClr val="accent4"/>
          </a:effectRef>
          <a:fontRef idx="minor">
            <a:schemeClr val="dk1"/>
          </a:fontRef>
        </dgm:style>
      </dgm:prSet>
      <dgm:spPr>
        <a:solidFill>
          <a:srgbClr val="A6D3A7"/>
        </a:solidFill>
      </dgm:spPr>
      <dgm:t>
        <a:bodyPr/>
        <a:lstStyle/>
        <a:p>
          <a:endParaRPr lang="fr-CH"/>
        </a:p>
      </dgm:t>
    </dgm:pt>
    <dgm:pt modelId="{C7B9E232-C22B-496B-B4F4-AC67BA56C49A}" type="sibTrans" cxnId="{B77E42B6-F16E-4F77-B37E-0392C94A56CA}">
      <dgm:prSet/>
      <dgm:spPr/>
      <dgm:t>
        <a:bodyPr/>
        <a:lstStyle/>
        <a:p>
          <a:endParaRPr lang="fr-CH"/>
        </a:p>
      </dgm:t>
    </dgm:pt>
    <dgm:pt modelId="{BD680E1B-EACA-48CA-B487-5FF4C4FF3D3C}" type="pres">
      <dgm:prSet presAssocID="{F7EB0F73-D5B5-4E7C-A4B3-387CCE50C287}" presName="cycle" presStyleCnt="0">
        <dgm:presLayoutVars>
          <dgm:chMax val="1"/>
          <dgm:dir/>
          <dgm:animLvl val="ctr"/>
          <dgm:resizeHandles val="exact"/>
        </dgm:presLayoutVars>
      </dgm:prSet>
      <dgm:spPr/>
      <dgm:t>
        <a:bodyPr/>
        <a:lstStyle/>
        <a:p>
          <a:endParaRPr lang="fr-CH"/>
        </a:p>
      </dgm:t>
    </dgm:pt>
    <dgm:pt modelId="{C1A44601-802F-414B-8353-901D8168BD30}" type="pres">
      <dgm:prSet presAssocID="{5521A015-EDFF-4A8A-9DE1-D4039720FFF0}" presName="centerShape" presStyleLbl="node0" presStyleIdx="0" presStyleCnt="1"/>
      <dgm:spPr/>
      <dgm:t>
        <a:bodyPr/>
        <a:lstStyle/>
        <a:p>
          <a:endParaRPr lang="fr-CH"/>
        </a:p>
      </dgm:t>
    </dgm:pt>
    <dgm:pt modelId="{EDEE1CCE-0D5E-439C-BB80-9ECC5F026E83}" type="pres">
      <dgm:prSet presAssocID="{F8009559-2E30-451F-9CEA-A73874545A35}" presName="parTrans" presStyleLbl="bgSibTrans2D1" presStyleIdx="0" presStyleCnt="3"/>
      <dgm:spPr/>
      <dgm:t>
        <a:bodyPr/>
        <a:lstStyle/>
        <a:p>
          <a:endParaRPr lang="fr-CH"/>
        </a:p>
      </dgm:t>
    </dgm:pt>
    <dgm:pt modelId="{02759BD7-6766-4B2E-991E-6A579F73E36F}" type="pres">
      <dgm:prSet presAssocID="{AE255CC4-FC66-41EE-8155-0A0DA1D4A3B6}" presName="node" presStyleLbl="node1" presStyleIdx="0" presStyleCnt="3" custScaleX="75918" custScaleY="75990">
        <dgm:presLayoutVars>
          <dgm:bulletEnabled val="1"/>
        </dgm:presLayoutVars>
      </dgm:prSet>
      <dgm:spPr>
        <a:prstGeom prst="rect">
          <a:avLst/>
        </a:prstGeom>
      </dgm:spPr>
      <dgm:t>
        <a:bodyPr/>
        <a:lstStyle/>
        <a:p>
          <a:endParaRPr lang="fr-CH"/>
        </a:p>
      </dgm:t>
    </dgm:pt>
    <dgm:pt modelId="{4749F822-4013-425E-B81A-603A02E564E7}" type="pres">
      <dgm:prSet presAssocID="{E675F9CD-1808-4C76-823D-7A9CBE81FC77}" presName="parTrans" presStyleLbl="bgSibTrans2D1" presStyleIdx="1" presStyleCnt="3"/>
      <dgm:spPr/>
      <dgm:t>
        <a:bodyPr/>
        <a:lstStyle/>
        <a:p>
          <a:endParaRPr lang="fr-CH"/>
        </a:p>
      </dgm:t>
    </dgm:pt>
    <dgm:pt modelId="{5A33E16F-9D07-4D5A-BC18-C2303F29A861}" type="pres">
      <dgm:prSet presAssocID="{685C9A64-4AF6-4706-B5A9-50B39041FD88}" presName="node" presStyleLbl="node1" presStyleIdx="1" presStyleCnt="3" custScaleX="73792" custScaleY="56429">
        <dgm:presLayoutVars>
          <dgm:bulletEnabled val="1"/>
        </dgm:presLayoutVars>
      </dgm:prSet>
      <dgm:spPr>
        <a:prstGeom prst="rect">
          <a:avLst/>
        </a:prstGeom>
      </dgm:spPr>
      <dgm:t>
        <a:bodyPr/>
        <a:lstStyle/>
        <a:p>
          <a:endParaRPr lang="fr-CH"/>
        </a:p>
      </dgm:t>
    </dgm:pt>
    <dgm:pt modelId="{70379F1D-C3E3-4DC7-AC36-E69422CCC99D}" type="pres">
      <dgm:prSet presAssocID="{038C1030-5232-4EB8-B54E-02FE5C663F7C}" presName="parTrans" presStyleLbl="bgSibTrans2D1" presStyleIdx="2" presStyleCnt="3"/>
      <dgm:spPr/>
      <dgm:t>
        <a:bodyPr/>
        <a:lstStyle/>
        <a:p>
          <a:endParaRPr lang="fr-CH"/>
        </a:p>
      </dgm:t>
    </dgm:pt>
    <dgm:pt modelId="{4DE5AAE7-D2BA-4376-91A5-6B0F13D56964}" type="pres">
      <dgm:prSet presAssocID="{8855B890-4AF8-4C7F-8A97-ABA50D5233B3}" presName="node" presStyleLbl="node1" presStyleIdx="2" presStyleCnt="3" custScaleX="79932" custScaleY="78085">
        <dgm:presLayoutVars>
          <dgm:bulletEnabled val="1"/>
        </dgm:presLayoutVars>
      </dgm:prSet>
      <dgm:spPr>
        <a:prstGeom prst="rect">
          <a:avLst/>
        </a:prstGeom>
      </dgm:spPr>
      <dgm:t>
        <a:bodyPr/>
        <a:lstStyle/>
        <a:p>
          <a:endParaRPr lang="fr-CH"/>
        </a:p>
      </dgm:t>
    </dgm:pt>
  </dgm:ptLst>
  <dgm:cxnLst>
    <dgm:cxn modelId="{2617CA1B-4D06-4F18-A1C5-021E449A51EE}" type="presOf" srcId="{F7EB0F73-D5B5-4E7C-A4B3-387CCE50C287}" destId="{BD680E1B-EACA-48CA-B487-5FF4C4FF3D3C}" srcOrd="0" destOrd="0" presId="urn:microsoft.com/office/officeart/2005/8/layout/radial4"/>
    <dgm:cxn modelId="{2A4FECA6-F65A-4640-9EC5-34D44191E356}" type="presOf" srcId="{8855B890-4AF8-4C7F-8A97-ABA50D5233B3}" destId="{4DE5AAE7-D2BA-4376-91A5-6B0F13D56964}" srcOrd="0" destOrd="0" presId="urn:microsoft.com/office/officeart/2005/8/layout/radial4"/>
    <dgm:cxn modelId="{6BDB36FB-6857-4EDF-A7C1-8F1D551E7302}" type="presOf" srcId="{E675F9CD-1808-4C76-823D-7A9CBE81FC77}" destId="{4749F822-4013-425E-B81A-603A02E564E7}" srcOrd="0" destOrd="0" presId="urn:microsoft.com/office/officeart/2005/8/layout/radial4"/>
    <dgm:cxn modelId="{C8B76B00-189A-4344-8644-0BE5856EDF2D}" type="presOf" srcId="{F8009559-2E30-451F-9CEA-A73874545A35}" destId="{EDEE1CCE-0D5E-439C-BB80-9ECC5F026E83}" srcOrd="0" destOrd="0" presId="urn:microsoft.com/office/officeart/2005/8/layout/radial4"/>
    <dgm:cxn modelId="{92A6E6FF-7BFC-47B7-BB65-D55DD6EEADE0}" type="presOf" srcId="{AE255CC4-FC66-41EE-8155-0A0DA1D4A3B6}" destId="{02759BD7-6766-4B2E-991E-6A579F73E36F}" srcOrd="0" destOrd="0" presId="urn:microsoft.com/office/officeart/2005/8/layout/radial4"/>
    <dgm:cxn modelId="{E3E661A8-6F7B-430D-A107-0F42F1FEBF8F}" type="presOf" srcId="{5521A015-EDFF-4A8A-9DE1-D4039720FFF0}" destId="{C1A44601-802F-414B-8353-901D8168BD30}" srcOrd="0" destOrd="0" presId="urn:microsoft.com/office/officeart/2005/8/layout/radial4"/>
    <dgm:cxn modelId="{A58D2BD0-2ED4-41A1-BF81-A79362CA5A38}" type="presOf" srcId="{038C1030-5232-4EB8-B54E-02FE5C663F7C}" destId="{70379F1D-C3E3-4DC7-AC36-E69422CCC99D}" srcOrd="0" destOrd="0" presId="urn:microsoft.com/office/officeart/2005/8/layout/radial4"/>
    <dgm:cxn modelId="{5F577162-8879-45DF-A568-3D5BA3B305C1}" srcId="{5521A015-EDFF-4A8A-9DE1-D4039720FFF0}" destId="{AE255CC4-FC66-41EE-8155-0A0DA1D4A3B6}" srcOrd="0" destOrd="0" parTransId="{F8009559-2E30-451F-9CEA-A73874545A35}" sibTransId="{B69668CB-2F40-4431-8D28-9A7A2B909DF4}"/>
    <dgm:cxn modelId="{B77E42B6-F16E-4F77-B37E-0392C94A56CA}" srcId="{5521A015-EDFF-4A8A-9DE1-D4039720FFF0}" destId="{8855B890-4AF8-4C7F-8A97-ABA50D5233B3}" srcOrd="2" destOrd="0" parTransId="{038C1030-5232-4EB8-B54E-02FE5C663F7C}" sibTransId="{C7B9E232-C22B-496B-B4F4-AC67BA56C49A}"/>
    <dgm:cxn modelId="{2E5BAD24-36CE-4014-8807-AD9D218D2C9E}" srcId="{5521A015-EDFF-4A8A-9DE1-D4039720FFF0}" destId="{685C9A64-4AF6-4706-B5A9-50B39041FD88}" srcOrd="1" destOrd="0" parTransId="{E675F9CD-1808-4C76-823D-7A9CBE81FC77}" sibTransId="{7FC6AA83-77B6-4707-9177-12C0D437C26A}"/>
    <dgm:cxn modelId="{F79A92F5-CB17-4B9F-B4B3-6F7438E79BF2}" srcId="{F7EB0F73-D5B5-4E7C-A4B3-387CCE50C287}" destId="{5521A015-EDFF-4A8A-9DE1-D4039720FFF0}" srcOrd="0" destOrd="0" parTransId="{A87DB025-1763-4116-B438-9ACF55445C79}" sibTransId="{6F53FE2B-2300-4B0D-A13F-F88179C2095F}"/>
    <dgm:cxn modelId="{9F58F6E0-A082-4B63-BF12-AF29088A3C5C}" type="presOf" srcId="{685C9A64-4AF6-4706-B5A9-50B39041FD88}" destId="{5A33E16F-9D07-4D5A-BC18-C2303F29A861}" srcOrd="0" destOrd="0" presId="urn:microsoft.com/office/officeart/2005/8/layout/radial4"/>
    <dgm:cxn modelId="{B4F77973-A626-4412-BB3B-AD3A4545ACB0}" type="presParOf" srcId="{BD680E1B-EACA-48CA-B487-5FF4C4FF3D3C}" destId="{C1A44601-802F-414B-8353-901D8168BD30}" srcOrd="0" destOrd="0" presId="urn:microsoft.com/office/officeart/2005/8/layout/radial4"/>
    <dgm:cxn modelId="{F5F0E6A7-C5C2-423C-B226-79A90CDC925C}" type="presParOf" srcId="{BD680E1B-EACA-48CA-B487-5FF4C4FF3D3C}" destId="{EDEE1CCE-0D5E-439C-BB80-9ECC5F026E83}" srcOrd="1" destOrd="0" presId="urn:microsoft.com/office/officeart/2005/8/layout/radial4"/>
    <dgm:cxn modelId="{E3BED7F9-88F3-432E-A316-444E6899179E}" type="presParOf" srcId="{BD680E1B-EACA-48CA-B487-5FF4C4FF3D3C}" destId="{02759BD7-6766-4B2E-991E-6A579F73E36F}" srcOrd="2" destOrd="0" presId="urn:microsoft.com/office/officeart/2005/8/layout/radial4"/>
    <dgm:cxn modelId="{5DA109F9-86C1-4B4F-A56D-ACA74423F173}" type="presParOf" srcId="{BD680E1B-EACA-48CA-B487-5FF4C4FF3D3C}" destId="{4749F822-4013-425E-B81A-603A02E564E7}" srcOrd="3" destOrd="0" presId="urn:microsoft.com/office/officeart/2005/8/layout/radial4"/>
    <dgm:cxn modelId="{3899C822-EA2C-48F4-88D1-1C9BF6C3CDD0}" type="presParOf" srcId="{BD680E1B-EACA-48CA-B487-5FF4C4FF3D3C}" destId="{5A33E16F-9D07-4D5A-BC18-C2303F29A861}" srcOrd="4" destOrd="0" presId="urn:microsoft.com/office/officeart/2005/8/layout/radial4"/>
    <dgm:cxn modelId="{9A734123-C47F-4717-92C3-C973D338C14F}" type="presParOf" srcId="{BD680E1B-EACA-48CA-B487-5FF4C4FF3D3C}" destId="{70379F1D-C3E3-4DC7-AC36-E69422CCC99D}" srcOrd="5" destOrd="0" presId="urn:microsoft.com/office/officeart/2005/8/layout/radial4"/>
    <dgm:cxn modelId="{F01D6E62-D12D-40C6-BAAA-121B3B9454D0}" type="presParOf" srcId="{BD680E1B-EACA-48CA-B487-5FF4C4FF3D3C}" destId="{4DE5AAE7-D2BA-4376-91A5-6B0F13D56964}" srcOrd="6" destOrd="0" presId="urn:microsoft.com/office/officeart/2005/8/layout/radial4"/>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ECB401D1-4D3A-4854-8EE8-CDC1AFF3EA4A}" type="doc">
      <dgm:prSet loTypeId="urn:microsoft.com/office/officeart/2005/8/layout/hList9" loCatId="list" qsTypeId="urn:microsoft.com/office/officeart/2005/8/quickstyle/simple3" qsCatId="simple" csTypeId="urn:microsoft.com/office/officeart/2005/8/colors/accent3_5" csCatId="accent3" phldr="1"/>
      <dgm:spPr/>
      <dgm:t>
        <a:bodyPr/>
        <a:lstStyle/>
        <a:p>
          <a:endParaRPr lang="fr-CH"/>
        </a:p>
      </dgm:t>
    </dgm:pt>
    <dgm:pt modelId="{244C7E75-E7BB-44EC-82AE-787B9BD0A997}">
      <dgm:prSet phldrT="[Texte]"/>
      <dgm:spPr/>
      <dgm:t>
        <a:bodyPr/>
        <a:lstStyle/>
        <a:p>
          <a:r>
            <a:rPr lang="fr-CH" dirty="0"/>
            <a:t>Start</a:t>
          </a:r>
        </a:p>
      </dgm:t>
    </dgm:pt>
    <dgm:pt modelId="{FC6F233F-5379-435E-9B2D-C56456B730F5}" type="parTrans" cxnId="{37E6FF3E-FDD3-44F9-81AF-0F7048ABE64A}">
      <dgm:prSet/>
      <dgm:spPr/>
      <dgm:t>
        <a:bodyPr/>
        <a:lstStyle/>
        <a:p>
          <a:endParaRPr lang="fr-CH"/>
        </a:p>
      </dgm:t>
    </dgm:pt>
    <dgm:pt modelId="{94C07200-1AA8-4FD2-879B-A3DB52AB5FC1}" type="sibTrans" cxnId="{37E6FF3E-FDD3-44F9-81AF-0F7048ABE64A}">
      <dgm:prSet/>
      <dgm:spPr/>
      <dgm:t>
        <a:bodyPr/>
        <a:lstStyle/>
        <a:p>
          <a:endParaRPr lang="fr-CH"/>
        </a:p>
      </dgm:t>
    </dgm:pt>
    <dgm:pt modelId="{BAEF57B8-6023-4C54-A172-46407E0DE859}">
      <dgm:prSet phldrT="[Texte]" custT="1"/>
      <dgm:spPr/>
      <dgm:t>
        <a:bodyPr/>
        <a:lstStyle/>
        <a:p>
          <a:r>
            <a:rPr lang="fr-CH" sz="1000"/>
            <a:t>Creating Documentation Handbook</a:t>
          </a:r>
        </a:p>
      </dgm:t>
    </dgm:pt>
    <dgm:pt modelId="{F76A4EC8-0E80-4D8C-9EE5-3CFC486F852B}" type="parTrans" cxnId="{23DC99CD-FDC0-40BC-8FF2-9E17477983AF}">
      <dgm:prSet/>
      <dgm:spPr/>
      <dgm:t>
        <a:bodyPr/>
        <a:lstStyle/>
        <a:p>
          <a:endParaRPr lang="fr-CH"/>
        </a:p>
      </dgm:t>
    </dgm:pt>
    <dgm:pt modelId="{0D6EAD86-53B7-4480-B8FA-EEBB517255D9}" type="sibTrans" cxnId="{23DC99CD-FDC0-40BC-8FF2-9E17477983AF}">
      <dgm:prSet/>
      <dgm:spPr/>
      <dgm:t>
        <a:bodyPr/>
        <a:lstStyle/>
        <a:p>
          <a:endParaRPr lang="fr-CH"/>
        </a:p>
      </dgm:t>
    </dgm:pt>
    <dgm:pt modelId="{7D3F311A-A4D2-4AED-9A73-BD95F5798130}">
      <dgm:prSet phldrT="[Texte]"/>
      <dgm:spPr/>
      <dgm:t>
        <a:bodyPr/>
        <a:lstStyle/>
        <a:p>
          <a:r>
            <a:rPr lang="fr-CH"/>
            <a:t>After  3 months</a:t>
          </a:r>
        </a:p>
      </dgm:t>
    </dgm:pt>
    <dgm:pt modelId="{19C4A5AA-AE21-422E-A471-844F35F47954}" type="parTrans" cxnId="{7A61160D-7EF6-4426-A399-4DF6D49E5DB5}">
      <dgm:prSet/>
      <dgm:spPr/>
      <dgm:t>
        <a:bodyPr/>
        <a:lstStyle/>
        <a:p>
          <a:endParaRPr lang="fr-CH"/>
        </a:p>
      </dgm:t>
    </dgm:pt>
    <dgm:pt modelId="{5913E19A-DC6A-44D9-8E24-52B57A7BFE7C}" type="sibTrans" cxnId="{7A61160D-7EF6-4426-A399-4DF6D49E5DB5}">
      <dgm:prSet/>
      <dgm:spPr/>
      <dgm:t>
        <a:bodyPr/>
        <a:lstStyle/>
        <a:p>
          <a:endParaRPr lang="fr-CH"/>
        </a:p>
      </dgm:t>
    </dgm:pt>
    <dgm:pt modelId="{B34D7AEF-9E7B-4DC4-862E-6A7BE7AAA23F}">
      <dgm:prSet phldrT="[Texte]" custT="1"/>
      <dgm:spPr/>
      <dgm:t>
        <a:bodyPr/>
        <a:lstStyle/>
        <a:p>
          <a:r>
            <a:rPr lang="fr-CH" sz="1000" dirty="0"/>
            <a:t> </a:t>
          </a:r>
          <a:r>
            <a:rPr lang="fr-CH" sz="1000" dirty="0" err="1"/>
            <a:t>Assessment</a:t>
          </a:r>
          <a:r>
            <a:rPr lang="fr-CH" sz="1000" dirty="0"/>
            <a:t> of the </a:t>
          </a:r>
          <a:r>
            <a:rPr lang="fr-CH" sz="1000" dirty="0" err="1"/>
            <a:t>current</a:t>
          </a:r>
          <a:r>
            <a:rPr lang="fr-CH" sz="1000" dirty="0"/>
            <a:t> situation on the basis of the Action plan</a:t>
          </a:r>
        </a:p>
      </dgm:t>
    </dgm:pt>
    <dgm:pt modelId="{D37274F2-5EEE-4E59-B2C3-E074B3D371B9}" type="parTrans" cxnId="{0732342A-2E52-45F0-BA56-8B119CB9A7BB}">
      <dgm:prSet/>
      <dgm:spPr/>
      <dgm:t>
        <a:bodyPr/>
        <a:lstStyle/>
        <a:p>
          <a:endParaRPr lang="fr-CH"/>
        </a:p>
      </dgm:t>
    </dgm:pt>
    <dgm:pt modelId="{6DDA8EFD-6D60-4087-A786-315631E9DF7D}" type="sibTrans" cxnId="{0732342A-2E52-45F0-BA56-8B119CB9A7BB}">
      <dgm:prSet/>
      <dgm:spPr/>
      <dgm:t>
        <a:bodyPr/>
        <a:lstStyle/>
        <a:p>
          <a:endParaRPr lang="fr-CH"/>
        </a:p>
      </dgm:t>
    </dgm:pt>
    <dgm:pt modelId="{74074711-2699-455F-86BB-507F4E2A7970}">
      <dgm:prSet phldrT="[Texte]" custT="1"/>
      <dgm:spPr/>
      <dgm:t>
        <a:bodyPr/>
        <a:lstStyle/>
        <a:p>
          <a:r>
            <a:rPr lang="fr-CH" sz="1000"/>
            <a:t>Certification</a:t>
          </a:r>
        </a:p>
      </dgm:t>
    </dgm:pt>
    <dgm:pt modelId="{BD4F938B-D3F6-4731-8A18-C0E25D0AB1B7}" type="parTrans" cxnId="{A8412F40-3315-4DDC-944A-3E5C1114D016}">
      <dgm:prSet/>
      <dgm:spPr/>
      <dgm:t>
        <a:bodyPr/>
        <a:lstStyle/>
        <a:p>
          <a:endParaRPr lang="fr-CH"/>
        </a:p>
      </dgm:t>
    </dgm:pt>
    <dgm:pt modelId="{6301F884-F3E8-4C77-A191-B60183E54447}" type="sibTrans" cxnId="{A8412F40-3315-4DDC-944A-3E5C1114D016}">
      <dgm:prSet/>
      <dgm:spPr/>
      <dgm:t>
        <a:bodyPr/>
        <a:lstStyle/>
        <a:p>
          <a:endParaRPr lang="fr-CH"/>
        </a:p>
      </dgm:t>
    </dgm:pt>
    <dgm:pt modelId="{1A9A08BA-0EA6-4F91-926F-03B91A1FE74D}">
      <dgm:prSet phldrT="[Texte]"/>
      <dgm:spPr/>
      <dgm:t>
        <a:bodyPr/>
        <a:lstStyle/>
        <a:p>
          <a:r>
            <a:rPr lang="fr-CH"/>
            <a:t>After 2 years</a:t>
          </a:r>
        </a:p>
      </dgm:t>
    </dgm:pt>
    <dgm:pt modelId="{0CCDAB9F-8B27-4A07-A52A-D9B15DD21E25}" type="parTrans" cxnId="{BDF89E44-9E40-4A75-BE7A-F6BE772EA4E5}">
      <dgm:prSet/>
      <dgm:spPr/>
      <dgm:t>
        <a:bodyPr/>
        <a:lstStyle/>
        <a:p>
          <a:endParaRPr lang="fr-CH"/>
        </a:p>
      </dgm:t>
    </dgm:pt>
    <dgm:pt modelId="{4F8024EF-EF5E-4706-93B4-F77A36728067}" type="sibTrans" cxnId="{BDF89E44-9E40-4A75-BE7A-F6BE772EA4E5}">
      <dgm:prSet/>
      <dgm:spPr/>
      <dgm:t>
        <a:bodyPr/>
        <a:lstStyle/>
        <a:p>
          <a:endParaRPr lang="fr-CH"/>
        </a:p>
      </dgm:t>
    </dgm:pt>
    <dgm:pt modelId="{BB32AB4A-5149-47AF-A4E1-EAAAF9A8DB25}">
      <dgm:prSet phldrT="[Texte]"/>
      <dgm:spPr/>
      <dgm:t>
        <a:bodyPr/>
        <a:lstStyle/>
        <a:p>
          <a:r>
            <a:rPr lang="fr-CH"/>
            <a:t>New Action Plan</a:t>
          </a:r>
        </a:p>
      </dgm:t>
    </dgm:pt>
    <dgm:pt modelId="{BCA9E9B6-F4AB-4EDE-B1CD-7238D0DD33EF}" type="parTrans" cxnId="{DD3E2067-0AF9-49A3-8BA8-C30DBA4BF89D}">
      <dgm:prSet/>
      <dgm:spPr/>
      <dgm:t>
        <a:bodyPr/>
        <a:lstStyle/>
        <a:p>
          <a:endParaRPr lang="fr-CH"/>
        </a:p>
      </dgm:t>
    </dgm:pt>
    <dgm:pt modelId="{25AF0657-ABD6-445A-BE61-B7F6114FD541}" type="sibTrans" cxnId="{DD3E2067-0AF9-49A3-8BA8-C30DBA4BF89D}">
      <dgm:prSet/>
      <dgm:spPr/>
      <dgm:t>
        <a:bodyPr/>
        <a:lstStyle/>
        <a:p>
          <a:endParaRPr lang="fr-CH"/>
        </a:p>
      </dgm:t>
    </dgm:pt>
    <dgm:pt modelId="{75DD6B2A-47F2-411E-A4E2-C8C7587027EE}">
      <dgm:prSet phldrT="[Texte]"/>
      <dgm:spPr/>
      <dgm:t>
        <a:bodyPr/>
        <a:lstStyle/>
        <a:p>
          <a:r>
            <a:rPr lang="fr-CH"/>
            <a:t>Revision of the Sustainability Policiy</a:t>
          </a:r>
        </a:p>
      </dgm:t>
    </dgm:pt>
    <dgm:pt modelId="{172EB7EA-2605-489B-BAC1-06981FE665F5}" type="parTrans" cxnId="{9FF5FE59-DA52-4E90-A5E1-02E22612EA13}">
      <dgm:prSet/>
      <dgm:spPr/>
      <dgm:t>
        <a:bodyPr/>
        <a:lstStyle/>
        <a:p>
          <a:endParaRPr lang="fr-CH"/>
        </a:p>
      </dgm:t>
    </dgm:pt>
    <dgm:pt modelId="{38A946C6-2FD5-49EC-A186-C40D3521F1D1}" type="sibTrans" cxnId="{9FF5FE59-DA52-4E90-A5E1-02E22612EA13}">
      <dgm:prSet/>
      <dgm:spPr/>
      <dgm:t>
        <a:bodyPr/>
        <a:lstStyle/>
        <a:p>
          <a:endParaRPr lang="fr-CH"/>
        </a:p>
      </dgm:t>
    </dgm:pt>
    <dgm:pt modelId="{D79C0F28-317F-4419-81F5-643A8DBF06BB}">
      <dgm:prSet/>
      <dgm:spPr/>
      <dgm:t>
        <a:bodyPr/>
        <a:lstStyle/>
        <a:p>
          <a:r>
            <a:rPr lang="fr-CH"/>
            <a:t>New auditing by the IH&amp;RA</a:t>
          </a:r>
        </a:p>
      </dgm:t>
    </dgm:pt>
    <dgm:pt modelId="{1264E485-E8CA-4816-8A28-871B0C885DDE}" type="parTrans" cxnId="{E4378A1F-3FBB-45EC-B20C-422F9FCEF650}">
      <dgm:prSet/>
      <dgm:spPr/>
      <dgm:t>
        <a:bodyPr/>
        <a:lstStyle/>
        <a:p>
          <a:endParaRPr lang="fr-CH"/>
        </a:p>
      </dgm:t>
    </dgm:pt>
    <dgm:pt modelId="{BB576959-7C16-44E2-B00E-F065D978079B}" type="sibTrans" cxnId="{E4378A1F-3FBB-45EC-B20C-422F9FCEF650}">
      <dgm:prSet/>
      <dgm:spPr/>
      <dgm:t>
        <a:bodyPr/>
        <a:lstStyle/>
        <a:p>
          <a:endParaRPr lang="fr-CH"/>
        </a:p>
      </dgm:t>
    </dgm:pt>
    <dgm:pt modelId="{0A6B7A2A-6A3F-4ECE-A546-B4958BA620B4}" type="pres">
      <dgm:prSet presAssocID="{ECB401D1-4D3A-4854-8EE8-CDC1AFF3EA4A}" presName="list" presStyleCnt="0">
        <dgm:presLayoutVars>
          <dgm:dir/>
          <dgm:animLvl val="lvl"/>
        </dgm:presLayoutVars>
      </dgm:prSet>
      <dgm:spPr/>
      <dgm:t>
        <a:bodyPr/>
        <a:lstStyle/>
        <a:p>
          <a:endParaRPr lang="fr-CH"/>
        </a:p>
      </dgm:t>
    </dgm:pt>
    <dgm:pt modelId="{071C4E2B-AA84-4C98-A860-485C05D7941F}" type="pres">
      <dgm:prSet presAssocID="{244C7E75-E7BB-44EC-82AE-787B9BD0A997}" presName="posSpace" presStyleCnt="0"/>
      <dgm:spPr/>
      <dgm:t>
        <a:bodyPr/>
        <a:lstStyle/>
        <a:p>
          <a:endParaRPr lang="fr-CH"/>
        </a:p>
      </dgm:t>
    </dgm:pt>
    <dgm:pt modelId="{B9FE3803-8BEE-484D-AE4D-B0BAC5392E86}" type="pres">
      <dgm:prSet presAssocID="{244C7E75-E7BB-44EC-82AE-787B9BD0A997}" presName="vertFlow" presStyleCnt="0"/>
      <dgm:spPr/>
      <dgm:t>
        <a:bodyPr/>
        <a:lstStyle/>
        <a:p>
          <a:endParaRPr lang="fr-CH"/>
        </a:p>
      </dgm:t>
    </dgm:pt>
    <dgm:pt modelId="{DF1DC807-B7F1-4236-ACFD-556CDC8C2BC1}" type="pres">
      <dgm:prSet presAssocID="{244C7E75-E7BB-44EC-82AE-787B9BD0A997}" presName="topSpace" presStyleCnt="0"/>
      <dgm:spPr/>
      <dgm:t>
        <a:bodyPr/>
        <a:lstStyle/>
        <a:p>
          <a:endParaRPr lang="fr-CH"/>
        </a:p>
      </dgm:t>
    </dgm:pt>
    <dgm:pt modelId="{4DA3F2F8-F6DA-4B3D-8781-D8CE97930AB7}" type="pres">
      <dgm:prSet presAssocID="{244C7E75-E7BB-44EC-82AE-787B9BD0A997}" presName="firstComp" presStyleCnt="0"/>
      <dgm:spPr/>
      <dgm:t>
        <a:bodyPr/>
        <a:lstStyle/>
        <a:p>
          <a:endParaRPr lang="fr-CH"/>
        </a:p>
      </dgm:t>
    </dgm:pt>
    <dgm:pt modelId="{8C0B99E1-0FAC-46DE-A95A-3CBCE310B2D8}" type="pres">
      <dgm:prSet presAssocID="{244C7E75-E7BB-44EC-82AE-787B9BD0A997}" presName="firstChild" presStyleLbl="bgAccFollowNode1" presStyleIdx="0" presStyleCnt="6"/>
      <dgm:spPr/>
      <dgm:t>
        <a:bodyPr/>
        <a:lstStyle/>
        <a:p>
          <a:endParaRPr lang="fr-CH"/>
        </a:p>
      </dgm:t>
    </dgm:pt>
    <dgm:pt modelId="{C73114E2-DF82-4C38-A170-28DA99B8C211}" type="pres">
      <dgm:prSet presAssocID="{244C7E75-E7BB-44EC-82AE-787B9BD0A997}" presName="firstChildTx" presStyleLbl="bgAccFollowNode1" presStyleIdx="0" presStyleCnt="6">
        <dgm:presLayoutVars>
          <dgm:bulletEnabled val="1"/>
        </dgm:presLayoutVars>
      </dgm:prSet>
      <dgm:spPr/>
      <dgm:t>
        <a:bodyPr/>
        <a:lstStyle/>
        <a:p>
          <a:endParaRPr lang="fr-CH"/>
        </a:p>
      </dgm:t>
    </dgm:pt>
    <dgm:pt modelId="{E87EDE7F-6013-44BD-A2B0-7D15345FE617}" type="pres">
      <dgm:prSet presAssocID="{244C7E75-E7BB-44EC-82AE-787B9BD0A997}" presName="negSpace" presStyleCnt="0"/>
      <dgm:spPr/>
      <dgm:t>
        <a:bodyPr/>
        <a:lstStyle/>
        <a:p>
          <a:endParaRPr lang="fr-CH"/>
        </a:p>
      </dgm:t>
    </dgm:pt>
    <dgm:pt modelId="{F98AB5C3-CED8-4211-A824-B50DC3F1AC92}" type="pres">
      <dgm:prSet presAssocID="{244C7E75-E7BB-44EC-82AE-787B9BD0A997}" presName="circle" presStyleLbl="node1" presStyleIdx="0" presStyleCnt="3"/>
      <dgm:spPr/>
      <dgm:t>
        <a:bodyPr/>
        <a:lstStyle/>
        <a:p>
          <a:endParaRPr lang="fr-CH"/>
        </a:p>
      </dgm:t>
    </dgm:pt>
    <dgm:pt modelId="{BFDB4AA0-EEEC-4D9F-BD0C-7892B884A4B3}" type="pres">
      <dgm:prSet presAssocID="{94C07200-1AA8-4FD2-879B-A3DB52AB5FC1}" presName="transSpace" presStyleCnt="0"/>
      <dgm:spPr/>
      <dgm:t>
        <a:bodyPr/>
        <a:lstStyle/>
        <a:p>
          <a:endParaRPr lang="fr-CH"/>
        </a:p>
      </dgm:t>
    </dgm:pt>
    <dgm:pt modelId="{5DBB0920-CB89-4B6E-A8D8-EFA69A059140}" type="pres">
      <dgm:prSet presAssocID="{7D3F311A-A4D2-4AED-9A73-BD95F5798130}" presName="posSpace" presStyleCnt="0"/>
      <dgm:spPr/>
      <dgm:t>
        <a:bodyPr/>
        <a:lstStyle/>
        <a:p>
          <a:endParaRPr lang="fr-CH"/>
        </a:p>
      </dgm:t>
    </dgm:pt>
    <dgm:pt modelId="{23C2030C-F6A3-41E9-9820-155D92D7A393}" type="pres">
      <dgm:prSet presAssocID="{7D3F311A-A4D2-4AED-9A73-BD95F5798130}" presName="vertFlow" presStyleCnt="0"/>
      <dgm:spPr/>
      <dgm:t>
        <a:bodyPr/>
        <a:lstStyle/>
        <a:p>
          <a:endParaRPr lang="fr-CH"/>
        </a:p>
      </dgm:t>
    </dgm:pt>
    <dgm:pt modelId="{6F0E54C1-E2D9-4600-9681-F3674B27C93B}" type="pres">
      <dgm:prSet presAssocID="{7D3F311A-A4D2-4AED-9A73-BD95F5798130}" presName="topSpace" presStyleCnt="0"/>
      <dgm:spPr/>
      <dgm:t>
        <a:bodyPr/>
        <a:lstStyle/>
        <a:p>
          <a:endParaRPr lang="fr-CH"/>
        </a:p>
      </dgm:t>
    </dgm:pt>
    <dgm:pt modelId="{BD5F33A4-1432-47CE-BA3F-356F07D65B49}" type="pres">
      <dgm:prSet presAssocID="{7D3F311A-A4D2-4AED-9A73-BD95F5798130}" presName="firstComp" presStyleCnt="0"/>
      <dgm:spPr/>
      <dgm:t>
        <a:bodyPr/>
        <a:lstStyle/>
        <a:p>
          <a:endParaRPr lang="fr-CH"/>
        </a:p>
      </dgm:t>
    </dgm:pt>
    <dgm:pt modelId="{500A81E0-5338-49BE-8A32-96139F368FA7}" type="pres">
      <dgm:prSet presAssocID="{7D3F311A-A4D2-4AED-9A73-BD95F5798130}" presName="firstChild" presStyleLbl="bgAccFollowNode1" presStyleIdx="1" presStyleCnt="6"/>
      <dgm:spPr/>
      <dgm:t>
        <a:bodyPr/>
        <a:lstStyle/>
        <a:p>
          <a:endParaRPr lang="fr-CH"/>
        </a:p>
      </dgm:t>
    </dgm:pt>
    <dgm:pt modelId="{E7C719B5-EC9A-47FC-A4C6-A194794D139C}" type="pres">
      <dgm:prSet presAssocID="{7D3F311A-A4D2-4AED-9A73-BD95F5798130}" presName="firstChildTx" presStyleLbl="bgAccFollowNode1" presStyleIdx="1" presStyleCnt="6">
        <dgm:presLayoutVars>
          <dgm:bulletEnabled val="1"/>
        </dgm:presLayoutVars>
      </dgm:prSet>
      <dgm:spPr/>
      <dgm:t>
        <a:bodyPr/>
        <a:lstStyle/>
        <a:p>
          <a:endParaRPr lang="fr-CH"/>
        </a:p>
      </dgm:t>
    </dgm:pt>
    <dgm:pt modelId="{0045514C-E8D2-44F4-A32F-02C2773C69CD}" type="pres">
      <dgm:prSet presAssocID="{74074711-2699-455F-86BB-507F4E2A7970}" presName="comp" presStyleCnt="0"/>
      <dgm:spPr/>
      <dgm:t>
        <a:bodyPr/>
        <a:lstStyle/>
        <a:p>
          <a:endParaRPr lang="fr-CH"/>
        </a:p>
      </dgm:t>
    </dgm:pt>
    <dgm:pt modelId="{434B2CFA-69B7-4094-9B22-BED2F779C004}" type="pres">
      <dgm:prSet presAssocID="{74074711-2699-455F-86BB-507F4E2A7970}" presName="child" presStyleLbl="bgAccFollowNode1" presStyleIdx="2" presStyleCnt="6"/>
      <dgm:spPr/>
      <dgm:t>
        <a:bodyPr/>
        <a:lstStyle/>
        <a:p>
          <a:endParaRPr lang="fr-CH"/>
        </a:p>
      </dgm:t>
    </dgm:pt>
    <dgm:pt modelId="{426AD23A-4304-4470-96CF-39C0BD573409}" type="pres">
      <dgm:prSet presAssocID="{74074711-2699-455F-86BB-507F4E2A7970}" presName="childTx" presStyleLbl="bgAccFollowNode1" presStyleIdx="2" presStyleCnt="6">
        <dgm:presLayoutVars>
          <dgm:bulletEnabled val="1"/>
        </dgm:presLayoutVars>
      </dgm:prSet>
      <dgm:spPr/>
      <dgm:t>
        <a:bodyPr/>
        <a:lstStyle/>
        <a:p>
          <a:endParaRPr lang="fr-CH"/>
        </a:p>
      </dgm:t>
    </dgm:pt>
    <dgm:pt modelId="{63CC6C7A-C7B0-40AF-A6F2-1DD22A155B05}" type="pres">
      <dgm:prSet presAssocID="{7D3F311A-A4D2-4AED-9A73-BD95F5798130}" presName="negSpace" presStyleCnt="0"/>
      <dgm:spPr/>
      <dgm:t>
        <a:bodyPr/>
        <a:lstStyle/>
        <a:p>
          <a:endParaRPr lang="fr-CH"/>
        </a:p>
      </dgm:t>
    </dgm:pt>
    <dgm:pt modelId="{916B0DC3-3358-4E1D-ADFD-288802D9210A}" type="pres">
      <dgm:prSet presAssocID="{7D3F311A-A4D2-4AED-9A73-BD95F5798130}" presName="circle" presStyleLbl="node1" presStyleIdx="1" presStyleCnt="3"/>
      <dgm:spPr/>
      <dgm:t>
        <a:bodyPr/>
        <a:lstStyle/>
        <a:p>
          <a:endParaRPr lang="fr-CH"/>
        </a:p>
      </dgm:t>
    </dgm:pt>
    <dgm:pt modelId="{42540979-FD39-4BD1-8181-B048E8EDCBFB}" type="pres">
      <dgm:prSet presAssocID="{5913E19A-DC6A-44D9-8E24-52B57A7BFE7C}" presName="transSpace" presStyleCnt="0"/>
      <dgm:spPr/>
      <dgm:t>
        <a:bodyPr/>
        <a:lstStyle/>
        <a:p>
          <a:endParaRPr lang="fr-CH"/>
        </a:p>
      </dgm:t>
    </dgm:pt>
    <dgm:pt modelId="{E2698149-6960-48AC-958B-FD821928A26D}" type="pres">
      <dgm:prSet presAssocID="{1A9A08BA-0EA6-4F91-926F-03B91A1FE74D}" presName="posSpace" presStyleCnt="0"/>
      <dgm:spPr/>
      <dgm:t>
        <a:bodyPr/>
        <a:lstStyle/>
        <a:p>
          <a:endParaRPr lang="fr-CH"/>
        </a:p>
      </dgm:t>
    </dgm:pt>
    <dgm:pt modelId="{A861F812-4DED-46B1-BE63-90324E5E9F16}" type="pres">
      <dgm:prSet presAssocID="{1A9A08BA-0EA6-4F91-926F-03B91A1FE74D}" presName="vertFlow" presStyleCnt="0"/>
      <dgm:spPr/>
      <dgm:t>
        <a:bodyPr/>
        <a:lstStyle/>
        <a:p>
          <a:endParaRPr lang="fr-CH"/>
        </a:p>
      </dgm:t>
    </dgm:pt>
    <dgm:pt modelId="{8FCAEF7B-FDC2-4FBC-BD62-A4A9DFFA4909}" type="pres">
      <dgm:prSet presAssocID="{1A9A08BA-0EA6-4F91-926F-03B91A1FE74D}" presName="topSpace" presStyleCnt="0"/>
      <dgm:spPr/>
      <dgm:t>
        <a:bodyPr/>
        <a:lstStyle/>
        <a:p>
          <a:endParaRPr lang="fr-CH"/>
        </a:p>
      </dgm:t>
    </dgm:pt>
    <dgm:pt modelId="{943562F2-C0C3-4E88-B95B-79F19D7574BF}" type="pres">
      <dgm:prSet presAssocID="{1A9A08BA-0EA6-4F91-926F-03B91A1FE74D}" presName="firstComp" presStyleCnt="0"/>
      <dgm:spPr/>
      <dgm:t>
        <a:bodyPr/>
        <a:lstStyle/>
        <a:p>
          <a:endParaRPr lang="fr-CH"/>
        </a:p>
      </dgm:t>
    </dgm:pt>
    <dgm:pt modelId="{6500FEA8-D5F8-4E7C-ABB4-BE2D4758F36F}" type="pres">
      <dgm:prSet presAssocID="{1A9A08BA-0EA6-4F91-926F-03B91A1FE74D}" presName="firstChild" presStyleLbl="bgAccFollowNode1" presStyleIdx="3" presStyleCnt="6"/>
      <dgm:spPr/>
      <dgm:t>
        <a:bodyPr/>
        <a:lstStyle/>
        <a:p>
          <a:endParaRPr lang="fr-CH"/>
        </a:p>
      </dgm:t>
    </dgm:pt>
    <dgm:pt modelId="{A05C4493-9843-4CF4-85F2-884C9109A0C1}" type="pres">
      <dgm:prSet presAssocID="{1A9A08BA-0EA6-4F91-926F-03B91A1FE74D}" presName="firstChildTx" presStyleLbl="bgAccFollowNode1" presStyleIdx="3" presStyleCnt="6">
        <dgm:presLayoutVars>
          <dgm:bulletEnabled val="1"/>
        </dgm:presLayoutVars>
      </dgm:prSet>
      <dgm:spPr/>
      <dgm:t>
        <a:bodyPr/>
        <a:lstStyle/>
        <a:p>
          <a:endParaRPr lang="fr-CH"/>
        </a:p>
      </dgm:t>
    </dgm:pt>
    <dgm:pt modelId="{F4510CF1-DB52-48E7-B6C2-A7FCBDF33C6D}" type="pres">
      <dgm:prSet presAssocID="{75DD6B2A-47F2-411E-A4E2-C8C7587027EE}" presName="comp" presStyleCnt="0"/>
      <dgm:spPr/>
      <dgm:t>
        <a:bodyPr/>
        <a:lstStyle/>
        <a:p>
          <a:endParaRPr lang="fr-CH"/>
        </a:p>
      </dgm:t>
    </dgm:pt>
    <dgm:pt modelId="{5AA9A5A1-E747-48BA-8BD1-E1DCF15C0191}" type="pres">
      <dgm:prSet presAssocID="{75DD6B2A-47F2-411E-A4E2-C8C7587027EE}" presName="child" presStyleLbl="bgAccFollowNode1" presStyleIdx="4" presStyleCnt="6"/>
      <dgm:spPr/>
      <dgm:t>
        <a:bodyPr/>
        <a:lstStyle/>
        <a:p>
          <a:endParaRPr lang="fr-CH"/>
        </a:p>
      </dgm:t>
    </dgm:pt>
    <dgm:pt modelId="{69E3B42B-B2CD-4E96-977F-2DCE195721F2}" type="pres">
      <dgm:prSet presAssocID="{75DD6B2A-47F2-411E-A4E2-C8C7587027EE}" presName="childTx" presStyleLbl="bgAccFollowNode1" presStyleIdx="4" presStyleCnt="6">
        <dgm:presLayoutVars>
          <dgm:bulletEnabled val="1"/>
        </dgm:presLayoutVars>
      </dgm:prSet>
      <dgm:spPr/>
      <dgm:t>
        <a:bodyPr/>
        <a:lstStyle/>
        <a:p>
          <a:endParaRPr lang="fr-CH"/>
        </a:p>
      </dgm:t>
    </dgm:pt>
    <dgm:pt modelId="{0514FB75-6CF6-46DF-9D53-E5542AA08190}" type="pres">
      <dgm:prSet presAssocID="{D79C0F28-317F-4419-81F5-643A8DBF06BB}" presName="comp" presStyleCnt="0"/>
      <dgm:spPr/>
      <dgm:t>
        <a:bodyPr/>
        <a:lstStyle/>
        <a:p>
          <a:endParaRPr lang="fr-CH"/>
        </a:p>
      </dgm:t>
    </dgm:pt>
    <dgm:pt modelId="{78DBE1EE-D34F-4D29-96E8-5A1E8D29EB1A}" type="pres">
      <dgm:prSet presAssocID="{D79C0F28-317F-4419-81F5-643A8DBF06BB}" presName="child" presStyleLbl="bgAccFollowNode1" presStyleIdx="5" presStyleCnt="6"/>
      <dgm:spPr/>
      <dgm:t>
        <a:bodyPr/>
        <a:lstStyle/>
        <a:p>
          <a:endParaRPr lang="fr-CH"/>
        </a:p>
      </dgm:t>
    </dgm:pt>
    <dgm:pt modelId="{DF7B9CBC-2195-43B3-961E-07718EB132FE}" type="pres">
      <dgm:prSet presAssocID="{D79C0F28-317F-4419-81F5-643A8DBF06BB}" presName="childTx" presStyleLbl="bgAccFollowNode1" presStyleIdx="5" presStyleCnt="6">
        <dgm:presLayoutVars>
          <dgm:bulletEnabled val="1"/>
        </dgm:presLayoutVars>
      </dgm:prSet>
      <dgm:spPr/>
      <dgm:t>
        <a:bodyPr/>
        <a:lstStyle/>
        <a:p>
          <a:endParaRPr lang="fr-CH"/>
        </a:p>
      </dgm:t>
    </dgm:pt>
    <dgm:pt modelId="{99A375BB-6F13-47A0-951F-9FDB802D89A3}" type="pres">
      <dgm:prSet presAssocID="{1A9A08BA-0EA6-4F91-926F-03B91A1FE74D}" presName="negSpace" presStyleCnt="0"/>
      <dgm:spPr/>
      <dgm:t>
        <a:bodyPr/>
        <a:lstStyle/>
        <a:p>
          <a:endParaRPr lang="fr-CH"/>
        </a:p>
      </dgm:t>
    </dgm:pt>
    <dgm:pt modelId="{7C80B214-E93F-487A-B62E-7EBD815034FE}" type="pres">
      <dgm:prSet presAssocID="{1A9A08BA-0EA6-4F91-926F-03B91A1FE74D}" presName="circle" presStyleLbl="node1" presStyleIdx="2" presStyleCnt="3"/>
      <dgm:spPr/>
      <dgm:t>
        <a:bodyPr/>
        <a:lstStyle/>
        <a:p>
          <a:endParaRPr lang="fr-CH"/>
        </a:p>
      </dgm:t>
    </dgm:pt>
  </dgm:ptLst>
  <dgm:cxnLst>
    <dgm:cxn modelId="{F8DA231D-7274-4E86-88F6-5D50FE8B06C8}" type="presOf" srcId="{D79C0F28-317F-4419-81F5-643A8DBF06BB}" destId="{78DBE1EE-D34F-4D29-96E8-5A1E8D29EB1A}" srcOrd="0" destOrd="0" presId="urn:microsoft.com/office/officeart/2005/8/layout/hList9"/>
    <dgm:cxn modelId="{D29AD87C-F118-41FF-81B3-7534E8BC2C5A}" type="presOf" srcId="{75DD6B2A-47F2-411E-A4E2-C8C7587027EE}" destId="{5AA9A5A1-E747-48BA-8BD1-E1DCF15C0191}" srcOrd="0" destOrd="0" presId="urn:microsoft.com/office/officeart/2005/8/layout/hList9"/>
    <dgm:cxn modelId="{7A61160D-7EF6-4426-A399-4DF6D49E5DB5}" srcId="{ECB401D1-4D3A-4854-8EE8-CDC1AFF3EA4A}" destId="{7D3F311A-A4D2-4AED-9A73-BD95F5798130}" srcOrd="1" destOrd="0" parTransId="{19C4A5AA-AE21-422E-A471-844F35F47954}" sibTransId="{5913E19A-DC6A-44D9-8E24-52B57A7BFE7C}"/>
    <dgm:cxn modelId="{DD3E2067-0AF9-49A3-8BA8-C30DBA4BF89D}" srcId="{1A9A08BA-0EA6-4F91-926F-03B91A1FE74D}" destId="{BB32AB4A-5149-47AF-A4E1-EAAAF9A8DB25}" srcOrd="0" destOrd="0" parTransId="{BCA9E9B6-F4AB-4EDE-B1CD-7238D0DD33EF}" sibTransId="{25AF0657-ABD6-445A-BE61-B7F6114FD541}"/>
    <dgm:cxn modelId="{45DCCC9F-2F99-4779-975A-CFFFD25065CC}" type="presOf" srcId="{7D3F311A-A4D2-4AED-9A73-BD95F5798130}" destId="{916B0DC3-3358-4E1D-ADFD-288802D9210A}" srcOrd="0" destOrd="0" presId="urn:microsoft.com/office/officeart/2005/8/layout/hList9"/>
    <dgm:cxn modelId="{23AE1511-54CF-423B-8073-CC96F111FAAE}" type="presOf" srcId="{75DD6B2A-47F2-411E-A4E2-C8C7587027EE}" destId="{69E3B42B-B2CD-4E96-977F-2DCE195721F2}" srcOrd="1" destOrd="0" presId="urn:microsoft.com/office/officeart/2005/8/layout/hList9"/>
    <dgm:cxn modelId="{0C69921F-46F0-4A1E-AB39-8745B0D8D065}" type="presOf" srcId="{B34D7AEF-9E7B-4DC4-862E-6A7BE7AAA23F}" destId="{E7C719B5-EC9A-47FC-A4C6-A194794D139C}" srcOrd="1" destOrd="0" presId="urn:microsoft.com/office/officeart/2005/8/layout/hList9"/>
    <dgm:cxn modelId="{A41A9BAC-D9C9-4C8E-9A40-F7D921959359}" type="presOf" srcId="{BAEF57B8-6023-4C54-A172-46407E0DE859}" destId="{8C0B99E1-0FAC-46DE-A95A-3CBCE310B2D8}" srcOrd="0" destOrd="0" presId="urn:microsoft.com/office/officeart/2005/8/layout/hList9"/>
    <dgm:cxn modelId="{0732342A-2E52-45F0-BA56-8B119CB9A7BB}" srcId="{7D3F311A-A4D2-4AED-9A73-BD95F5798130}" destId="{B34D7AEF-9E7B-4DC4-862E-6A7BE7AAA23F}" srcOrd="0" destOrd="0" parTransId="{D37274F2-5EEE-4E59-B2C3-E074B3D371B9}" sibTransId="{6DDA8EFD-6D60-4087-A786-315631E9DF7D}"/>
    <dgm:cxn modelId="{A8412F40-3315-4DDC-944A-3E5C1114D016}" srcId="{7D3F311A-A4D2-4AED-9A73-BD95F5798130}" destId="{74074711-2699-455F-86BB-507F4E2A7970}" srcOrd="1" destOrd="0" parTransId="{BD4F938B-D3F6-4731-8A18-C0E25D0AB1B7}" sibTransId="{6301F884-F3E8-4C77-A191-B60183E54447}"/>
    <dgm:cxn modelId="{37E6FF3E-FDD3-44F9-81AF-0F7048ABE64A}" srcId="{ECB401D1-4D3A-4854-8EE8-CDC1AFF3EA4A}" destId="{244C7E75-E7BB-44EC-82AE-787B9BD0A997}" srcOrd="0" destOrd="0" parTransId="{FC6F233F-5379-435E-9B2D-C56456B730F5}" sibTransId="{94C07200-1AA8-4FD2-879B-A3DB52AB5FC1}"/>
    <dgm:cxn modelId="{00CCD0AE-0055-497F-B3C5-42E38A531672}" type="presOf" srcId="{B34D7AEF-9E7B-4DC4-862E-6A7BE7AAA23F}" destId="{500A81E0-5338-49BE-8A32-96139F368FA7}" srcOrd="0" destOrd="0" presId="urn:microsoft.com/office/officeart/2005/8/layout/hList9"/>
    <dgm:cxn modelId="{E4378A1F-3FBB-45EC-B20C-422F9FCEF650}" srcId="{1A9A08BA-0EA6-4F91-926F-03B91A1FE74D}" destId="{D79C0F28-317F-4419-81F5-643A8DBF06BB}" srcOrd="2" destOrd="0" parTransId="{1264E485-E8CA-4816-8A28-871B0C885DDE}" sibTransId="{BB576959-7C16-44E2-B00E-F065D978079B}"/>
    <dgm:cxn modelId="{23DC99CD-FDC0-40BC-8FF2-9E17477983AF}" srcId="{244C7E75-E7BB-44EC-82AE-787B9BD0A997}" destId="{BAEF57B8-6023-4C54-A172-46407E0DE859}" srcOrd="0" destOrd="0" parTransId="{F76A4EC8-0E80-4D8C-9EE5-3CFC486F852B}" sibTransId="{0D6EAD86-53B7-4480-B8FA-EEBB517255D9}"/>
    <dgm:cxn modelId="{E464BA11-A8CF-4677-A363-BF243D8AFB4B}" type="presOf" srcId="{74074711-2699-455F-86BB-507F4E2A7970}" destId="{426AD23A-4304-4470-96CF-39C0BD573409}" srcOrd="1" destOrd="0" presId="urn:microsoft.com/office/officeart/2005/8/layout/hList9"/>
    <dgm:cxn modelId="{4265CDBD-1CF3-43AB-8948-71F35C970EB8}" type="presOf" srcId="{244C7E75-E7BB-44EC-82AE-787B9BD0A997}" destId="{F98AB5C3-CED8-4211-A824-B50DC3F1AC92}" srcOrd="0" destOrd="0" presId="urn:microsoft.com/office/officeart/2005/8/layout/hList9"/>
    <dgm:cxn modelId="{9FF5FE59-DA52-4E90-A5E1-02E22612EA13}" srcId="{1A9A08BA-0EA6-4F91-926F-03B91A1FE74D}" destId="{75DD6B2A-47F2-411E-A4E2-C8C7587027EE}" srcOrd="1" destOrd="0" parTransId="{172EB7EA-2605-489B-BAC1-06981FE665F5}" sibTransId="{38A946C6-2FD5-49EC-A186-C40D3521F1D1}"/>
    <dgm:cxn modelId="{AA409889-DDB6-4A92-9ECA-230F4F3B9F93}" type="presOf" srcId="{BB32AB4A-5149-47AF-A4E1-EAAAF9A8DB25}" destId="{6500FEA8-D5F8-4E7C-ABB4-BE2D4758F36F}" srcOrd="0" destOrd="0" presId="urn:microsoft.com/office/officeart/2005/8/layout/hList9"/>
    <dgm:cxn modelId="{BDF89E44-9E40-4A75-BE7A-F6BE772EA4E5}" srcId="{ECB401D1-4D3A-4854-8EE8-CDC1AFF3EA4A}" destId="{1A9A08BA-0EA6-4F91-926F-03B91A1FE74D}" srcOrd="2" destOrd="0" parTransId="{0CCDAB9F-8B27-4A07-A52A-D9B15DD21E25}" sibTransId="{4F8024EF-EF5E-4706-93B4-F77A36728067}"/>
    <dgm:cxn modelId="{2EC67CFC-C374-4456-8D7F-7A694B35F788}" type="presOf" srcId="{1A9A08BA-0EA6-4F91-926F-03B91A1FE74D}" destId="{7C80B214-E93F-487A-B62E-7EBD815034FE}" srcOrd="0" destOrd="0" presId="urn:microsoft.com/office/officeart/2005/8/layout/hList9"/>
    <dgm:cxn modelId="{C6EAA277-B3C6-4A6F-A2E7-12F0A5427EFE}" type="presOf" srcId="{D79C0F28-317F-4419-81F5-643A8DBF06BB}" destId="{DF7B9CBC-2195-43B3-961E-07718EB132FE}" srcOrd="1" destOrd="0" presId="urn:microsoft.com/office/officeart/2005/8/layout/hList9"/>
    <dgm:cxn modelId="{8EEEC549-E962-4785-BFE2-45ABF36A44AF}" type="presOf" srcId="{ECB401D1-4D3A-4854-8EE8-CDC1AFF3EA4A}" destId="{0A6B7A2A-6A3F-4ECE-A546-B4958BA620B4}" srcOrd="0" destOrd="0" presId="urn:microsoft.com/office/officeart/2005/8/layout/hList9"/>
    <dgm:cxn modelId="{EBB9C13F-4464-457C-A3C7-00BFE7412647}" type="presOf" srcId="{BAEF57B8-6023-4C54-A172-46407E0DE859}" destId="{C73114E2-DF82-4C38-A170-28DA99B8C211}" srcOrd="1" destOrd="0" presId="urn:microsoft.com/office/officeart/2005/8/layout/hList9"/>
    <dgm:cxn modelId="{3CE7E197-CC55-41A1-8F74-545076A679BA}" type="presOf" srcId="{74074711-2699-455F-86BB-507F4E2A7970}" destId="{434B2CFA-69B7-4094-9B22-BED2F779C004}" srcOrd="0" destOrd="0" presId="urn:microsoft.com/office/officeart/2005/8/layout/hList9"/>
    <dgm:cxn modelId="{8B3875CC-495E-45B9-B90F-99331CD6151D}" type="presOf" srcId="{BB32AB4A-5149-47AF-A4E1-EAAAF9A8DB25}" destId="{A05C4493-9843-4CF4-85F2-884C9109A0C1}" srcOrd="1" destOrd="0" presId="urn:microsoft.com/office/officeart/2005/8/layout/hList9"/>
    <dgm:cxn modelId="{BCA6A8EA-95BA-49AC-8450-DB60C2744E37}" type="presParOf" srcId="{0A6B7A2A-6A3F-4ECE-A546-B4958BA620B4}" destId="{071C4E2B-AA84-4C98-A860-485C05D7941F}" srcOrd="0" destOrd="0" presId="urn:microsoft.com/office/officeart/2005/8/layout/hList9"/>
    <dgm:cxn modelId="{461673A5-F244-4942-B9E0-E6683D40153E}" type="presParOf" srcId="{0A6B7A2A-6A3F-4ECE-A546-B4958BA620B4}" destId="{B9FE3803-8BEE-484D-AE4D-B0BAC5392E86}" srcOrd="1" destOrd="0" presId="urn:microsoft.com/office/officeart/2005/8/layout/hList9"/>
    <dgm:cxn modelId="{F1D9BD42-3D44-4108-B9C7-1C13A9F00AF7}" type="presParOf" srcId="{B9FE3803-8BEE-484D-AE4D-B0BAC5392E86}" destId="{DF1DC807-B7F1-4236-ACFD-556CDC8C2BC1}" srcOrd="0" destOrd="0" presId="urn:microsoft.com/office/officeart/2005/8/layout/hList9"/>
    <dgm:cxn modelId="{A76E6B45-BC1B-49A1-8CD1-BBDFFBD6B928}" type="presParOf" srcId="{B9FE3803-8BEE-484D-AE4D-B0BAC5392E86}" destId="{4DA3F2F8-F6DA-4B3D-8781-D8CE97930AB7}" srcOrd="1" destOrd="0" presId="urn:microsoft.com/office/officeart/2005/8/layout/hList9"/>
    <dgm:cxn modelId="{C2A80453-6337-4643-8DD3-F503AC45ABCD}" type="presParOf" srcId="{4DA3F2F8-F6DA-4B3D-8781-D8CE97930AB7}" destId="{8C0B99E1-0FAC-46DE-A95A-3CBCE310B2D8}" srcOrd="0" destOrd="0" presId="urn:microsoft.com/office/officeart/2005/8/layout/hList9"/>
    <dgm:cxn modelId="{91F1CB8B-1C2E-4755-A873-E268AE38DC33}" type="presParOf" srcId="{4DA3F2F8-F6DA-4B3D-8781-D8CE97930AB7}" destId="{C73114E2-DF82-4C38-A170-28DA99B8C211}" srcOrd="1" destOrd="0" presId="urn:microsoft.com/office/officeart/2005/8/layout/hList9"/>
    <dgm:cxn modelId="{2F859B6B-DDF1-4225-9A1A-C35A64C550A1}" type="presParOf" srcId="{0A6B7A2A-6A3F-4ECE-A546-B4958BA620B4}" destId="{E87EDE7F-6013-44BD-A2B0-7D15345FE617}" srcOrd="2" destOrd="0" presId="urn:microsoft.com/office/officeart/2005/8/layout/hList9"/>
    <dgm:cxn modelId="{4EEFA362-CE66-40A5-BF52-FD1481747921}" type="presParOf" srcId="{0A6B7A2A-6A3F-4ECE-A546-B4958BA620B4}" destId="{F98AB5C3-CED8-4211-A824-B50DC3F1AC92}" srcOrd="3" destOrd="0" presId="urn:microsoft.com/office/officeart/2005/8/layout/hList9"/>
    <dgm:cxn modelId="{2B591777-84FA-4436-9B5B-8F2A4997F659}" type="presParOf" srcId="{0A6B7A2A-6A3F-4ECE-A546-B4958BA620B4}" destId="{BFDB4AA0-EEEC-4D9F-BD0C-7892B884A4B3}" srcOrd="4" destOrd="0" presId="urn:microsoft.com/office/officeart/2005/8/layout/hList9"/>
    <dgm:cxn modelId="{1F7B8425-1B05-4B2F-BA2E-5C6F8EEDE6CC}" type="presParOf" srcId="{0A6B7A2A-6A3F-4ECE-A546-B4958BA620B4}" destId="{5DBB0920-CB89-4B6E-A8D8-EFA69A059140}" srcOrd="5" destOrd="0" presId="urn:microsoft.com/office/officeart/2005/8/layout/hList9"/>
    <dgm:cxn modelId="{2A59349F-540E-4B9F-B521-C15F95F40945}" type="presParOf" srcId="{0A6B7A2A-6A3F-4ECE-A546-B4958BA620B4}" destId="{23C2030C-F6A3-41E9-9820-155D92D7A393}" srcOrd="6" destOrd="0" presId="urn:microsoft.com/office/officeart/2005/8/layout/hList9"/>
    <dgm:cxn modelId="{B58F6364-BF97-4549-BA1E-9423B39A43C5}" type="presParOf" srcId="{23C2030C-F6A3-41E9-9820-155D92D7A393}" destId="{6F0E54C1-E2D9-4600-9681-F3674B27C93B}" srcOrd="0" destOrd="0" presId="urn:microsoft.com/office/officeart/2005/8/layout/hList9"/>
    <dgm:cxn modelId="{675F6CFB-EB81-4046-930C-AD5D5D931889}" type="presParOf" srcId="{23C2030C-F6A3-41E9-9820-155D92D7A393}" destId="{BD5F33A4-1432-47CE-BA3F-356F07D65B49}" srcOrd="1" destOrd="0" presId="urn:microsoft.com/office/officeart/2005/8/layout/hList9"/>
    <dgm:cxn modelId="{37A41E76-FEAE-46F8-B29E-66D1C1508DB9}" type="presParOf" srcId="{BD5F33A4-1432-47CE-BA3F-356F07D65B49}" destId="{500A81E0-5338-49BE-8A32-96139F368FA7}" srcOrd="0" destOrd="0" presId="urn:microsoft.com/office/officeart/2005/8/layout/hList9"/>
    <dgm:cxn modelId="{8C2F42C9-75B9-4ED4-A9B6-26B790C7F3ED}" type="presParOf" srcId="{BD5F33A4-1432-47CE-BA3F-356F07D65B49}" destId="{E7C719B5-EC9A-47FC-A4C6-A194794D139C}" srcOrd="1" destOrd="0" presId="urn:microsoft.com/office/officeart/2005/8/layout/hList9"/>
    <dgm:cxn modelId="{CDD0ECDF-CA94-4F28-8D0E-88EC9860531D}" type="presParOf" srcId="{23C2030C-F6A3-41E9-9820-155D92D7A393}" destId="{0045514C-E8D2-44F4-A32F-02C2773C69CD}" srcOrd="2" destOrd="0" presId="urn:microsoft.com/office/officeart/2005/8/layout/hList9"/>
    <dgm:cxn modelId="{079AD2C7-8557-4242-A7BB-81967538211B}" type="presParOf" srcId="{0045514C-E8D2-44F4-A32F-02C2773C69CD}" destId="{434B2CFA-69B7-4094-9B22-BED2F779C004}" srcOrd="0" destOrd="0" presId="urn:microsoft.com/office/officeart/2005/8/layout/hList9"/>
    <dgm:cxn modelId="{17B1C193-4F2D-49D0-8E42-D84C8E53F930}" type="presParOf" srcId="{0045514C-E8D2-44F4-A32F-02C2773C69CD}" destId="{426AD23A-4304-4470-96CF-39C0BD573409}" srcOrd="1" destOrd="0" presId="urn:microsoft.com/office/officeart/2005/8/layout/hList9"/>
    <dgm:cxn modelId="{D64027F8-2D89-4480-9DC4-5B21AF5C2E89}" type="presParOf" srcId="{0A6B7A2A-6A3F-4ECE-A546-B4958BA620B4}" destId="{63CC6C7A-C7B0-40AF-A6F2-1DD22A155B05}" srcOrd="7" destOrd="0" presId="urn:microsoft.com/office/officeart/2005/8/layout/hList9"/>
    <dgm:cxn modelId="{F51839A5-36D6-483F-8845-2FC5A18861E0}" type="presParOf" srcId="{0A6B7A2A-6A3F-4ECE-A546-B4958BA620B4}" destId="{916B0DC3-3358-4E1D-ADFD-288802D9210A}" srcOrd="8" destOrd="0" presId="urn:microsoft.com/office/officeart/2005/8/layout/hList9"/>
    <dgm:cxn modelId="{12DC544F-ED85-45A7-9444-12FBD8813F5C}" type="presParOf" srcId="{0A6B7A2A-6A3F-4ECE-A546-B4958BA620B4}" destId="{42540979-FD39-4BD1-8181-B048E8EDCBFB}" srcOrd="9" destOrd="0" presId="urn:microsoft.com/office/officeart/2005/8/layout/hList9"/>
    <dgm:cxn modelId="{A5738391-A5C1-4D94-B500-8DA98508C66A}" type="presParOf" srcId="{0A6B7A2A-6A3F-4ECE-A546-B4958BA620B4}" destId="{E2698149-6960-48AC-958B-FD821928A26D}" srcOrd="10" destOrd="0" presId="urn:microsoft.com/office/officeart/2005/8/layout/hList9"/>
    <dgm:cxn modelId="{95BD3666-CF35-43F9-A6DA-9EF326700BD8}" type="presParOf" srcId="{0A6B7A2A-6A3F-4ECE-A546-B4958BA620B4}" destId="{A861F812-4DED-46B1-BE63-90324E5E9F16}" srcOrd="11" destOrd="0" presId="urn:microsoft.com/office/officeart/2005/8/layout/hList9"/>
    <dgm:cxn modelId="{B38C65DC-B4CE-4A18-9D23-C9C046602F63}" type="presParOf" srcId="{A861F812-4DED-46B1-BE63-90324E5E9F16}" destId="{8FCAEF7B-FDC2-4FBC-BD62-A4A9DFFA4909}" srcOrd="0" destOrd="0" presId="urn:microsoft.com/office/officeart/2005/8/layout/hList9"/>
    <dgm:cxn modelId="{2B00EE13-0C7B-4FA4-86D9-964E776942C0}" type="presParOf" srcId="{A861F812-4DED-46B1-BE63-90324E5E9F16}" destId="{943562F2-C0C3-4E88-B95B-79F19D7574BF}" srcOrd="1" destOrd="0" presId="urn:microsoft.com/office/officeart/2005/8/layout/hList9"/>
    <dgm:cxn modelId="{BF697681-B716-4F82-8A4A-291D5CEBFE3D}" type="presParOf" srcId="{943562F2-C0C3-4E88-B95B-79F19D7574BF}" destId="{6500FEA8-D5F8-4E7C-ABB4-BE2D4758F36F}" srcOrd="0" destOrd="0" presId="urn:microsoft.com/office/officeart/2005/8/layout/hList9"/>
    <dgm:cxn modelId="{6535E22E-2F31-4593-A25B-8B124D2EFEAF}" type="presParOf" srcId="{943562F2-C0C3-4E88-B95B-79F19D7574BF}" destId="{A05C4493-9843-4CF4-85F2-884C9109A0C1}" srcOrd="1" destOrd="0" presId="urn:microsoft.com/office/officeart/2005/8/layout/hList9"/>
    <dgm:cxn modelId="{BB31B3AD-7E5E-4D3E-9F92-15953393021F}" type="presParOf" srcId="{A861F812-4DED-46B1-BE63-90324E5E9F16}" destId="{F4510CF1-DB52-48E7-B6C2-A7FCBDF33C6D}" srcOrd="2" destOrd="0" presId="urn:microsoft.com/office/officeart/2005/8/layout/hList9"/>
    <dgm:cxn modelId="{8A70C6CB-630C-491B-AFD6-79719E3F98E2}" type="presParOf" srcId="{F4510CF1-DB52-48E7-B6C2-A7FCBDF33C6D}" destId="{5AA9A5A1-E747-48BA-8BD1-E1DCF15C0191}" srcOrd="0" destOrd="0" presId="urn:microsoft.com/office/officeart/2005/8/layout/hList9"/>
    <dgm:cxn modelId="{DA10EBCD-3B94-4A71-A111-B268E28A7D7D}" type="presParOf" srcId="{F4510CF1-DB52-48E7-B6C2-A7FCBDF33C6D}" destId="{69E3B42B-B2CD-4E96-977F-2DCE195721F2}" srcOrd="1" destOrd="0" presId="urn:microsoft.com/office/officeart/2005/8/layout/hList9"/>
    <dgm:cxn modelId="{F980D374-A29D-4D8A-973E-32AB139E2B61}" type="presParOf" srcId="{A861F812-4DED-46B1-BE63-90324E5E9F16}" destId="{0514FB75-6CF6-46DF-9D53-E5542AA08190}" srcOrd="3" destOrd="0" presId="urn:microsoft.com/office/officeart/2005/8/layout/hList9"/>
    <dgm:cxn modelId="{DE2EABD2-7F39-42C1-B29E-CB676C733AEC}" type="presParOf" srcId="{0514FB75-6CF6-46DF-9D53-E5542AA08190}" destId="{78DBE1EE-D34F-4D29-96E8-5A1E8D29EB1A}" srcOrd="0" destOrd="0" presId="urn:microsoft.com/office/officeart/2005/8/layout/hList9"/>
    <dgm:cxn modelId="{C38982B8-00C9-428D-85C9-48BD0DB68ADF}" type="presParOf" srcId="{0514FB75-6CF6-46DF-9D53-E5542AA08190}" destId="{DF7B9CBC-2195-43B3-961E-07718EB132FE}" srcOrd="1" destOrd="0" presId="urn:microsoft.com/office/officeart/2005/8/layout/hList9"/>
    <dgm:cxn modelId="{61DCB588-F554-4E55-8F2C-E779A460D818}" type="presParOf" srcId="{0A6B7A2A-6A3F-4ECE-A546-B4958BA620B4}" destId="{99A375BB-6F13-47A0-951F-9FDB802D89A3}" srcOrd="12" destOrd="0" presId="urn:microsoft.com/office/officeart/2005/8/layout/hList9"/>
    <dgm:cxn modelId="{DAF57B5E-17DA-43A0-8DA8-7F9EDA4D6A73}" type="presParOf" srcId="{0A6B7A2A-6A3F-4ECE-A546-B4958BA620B4}" destId="{7C80B214-E93F-487A-B62E-7EBD815034FE}" srcOrd="13" destOrd="0" presId="urn:microsoft.com/office/officeart/2005/8/layout/hList9"/>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C1A44601-802F-414B-8353-901D8168BD30}">
      <dsp:nvSpPr>
        <dsp:cNvPr id="0" name=""/>
        <dsp:cNvSpPr/>
      </dsp:nvSpPr>
      <dsp:spPr>
        <a:xfrm>
          <a:off x="2074200" y="1625208"/>
          <a:ext cx="1467226" cy="1467226"/>
        </a:xfrm>
        <a:prstGeom prst="ellipse">
          <a:avLst/>
        </a:prstGeom>
        <a:gradFill rotWithShape="0">
          <a:gsLst>
            <a:gs pos="0">
              <a:schemeClr val="lt1">
                <a:hueOff val="0"/>
                <a:satOff val="0"/>
                <a:lumOff val="0"/>
                <a:alphaOff val="0"/>
                <a:tint val="50000"/>
                <a:satMod val="300000"/>
              </a:schemeClr>
            </a:gs>
            <a:gs pos="35000">
              <a:schemeClr val="lt1">
                <a:hueOff val="0"/>
                <a:satOff val="0"/>
                <a:lumOff val="0"/>
                <a:alphaOff val="0"/>
                <a:tint val="37000"/>
                <a:satMod val="300000"/>
              </a:schemeClr>
            </a:gs>
            <a:gs pos="100000">
              <a:schemeClr val="l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985" tIns="6985" rIns="6985" bIns="6985" numCol="1" spcCol="1270" anchor="ctr" anchorCtr="0">
          <a:noAutofit/>
        </a:bodyPr>
        <a:lstStyle/>
        <a:p>
          <a:pPr lvl="0" algn="ctr" defTabSz="488950">
            <a:lnSpc>
              <a:spcPct val="90000"/>
            </a:lnSpc>
            <a:spcBef>
              <a:spcPct val="0"/>
            </a:spcBef>
            <a:spcAft>
              <a:spcPct val="35000"/>
            </a:spcAft>
          </a:pPr>
          <a:r>
            <a:rPr lang="fr-CH" sz="1100" kern="1200">
              <a:latin typeface="Times New Roman" pitchFamily="18" charset="0"/>
              <a:cs typeface="Times New Roman" pitchFamily="18" charset="0"/>
            </a:rPr>
            <a:t>Documentation Handbook</a:t>
          </a:r>
        </a:p>
      </dsp:txBody>
      <dsp:txXfrm>
        <a:off x="2074200" y="1625208"/>
        <a:ext cx="1467226" cy="1467226"/>
      </dsp:txXfrm>
    </dsp:sp>
    <dsp:sp modelId="{EDEE1CCE-0D5E-439C-BB80-9ECC5F026E83}">
      <dsp:nvSpPr>
        <dsp:cNvPr id="0" name=""/>
        <dsp:cNvSpPr/>
      </dsp:nvSpPr>
      <dsp:spPr>
        <a:xfrm rot="12900000">
          <a:off x="1131918" y="1369420"/>
          <a:ext cx="1122959" cy="418159"/>
        </a:xfrm>
        <a:prstGeom prst="leftArrow">
          <a:avLst>
            <a:gd name="adj1" fmla="val 60000"/>
            <a:gd name="adj2" fmla="val 50000"/>
          </a:avLst>
        </a:prstGeom>
        <a:solidFill>
          <a:srgbClr val="A6D3A7"/>
        </a:solidFill>
        <a:ln w="9525" cap="flat" cmpd="sng" algn="ctr">
          <a:solidFill>
            <a:schemeClr val="accent4">
              <a:shade val="95000"/>
              <a:satMod val="105000"/>
            </a:schemeClr>
          </a:solidFill>
          <a:prstDash val="solid"/>
        </a:ln>
        <a:effectLst>
          <a:outerShdw blurRad="40000" dist="20000" dir="5400000" rotWithShape="0">
            <a:srgbClr val="000000">
              <a:alpha val="38000"/>
            </a:srgbClr>
          </a:outerShdw>
        </a:effectLst>
      </dsp:spPr>
      <dsp:style>
        <a:lnRef idx="1">
          <a:schemeClr val="accent4"/>
        </a:lnRef>
        <a:fillRef idx="2">
          <a:schemeClr val="accent4"/>
        </a:fillRef>
        <a:effectRef idx="1">
          <a:schemeClr val="accent4"/>
        </a:effectRef>
        <a:fontRef idx="minor">
          <a:schemeClr val="dk1"/>
        </a:fontRef>
      </dsp:style>
    </dsp:sp>
    <dsp:sp modelId="{02759BD7-6766-4B2E-991E-6A579F73E36F}">
      <dsp:nvSpPr>
        <dsp:cNvPr id="0" name=""/>
        <dsp:cNvSpPr/>
      </dsp:nvSpPr>
      <dsp:spPr>
        <a:xfrm>
          <a:off x="704363" y="832769"/>
          <a:ext cx="1058194" cy="847358"/>
        </a:xfrm>
        <a:prstGeom prst="rect">
          <a:avLst/>
        </a:prstGeom>
        <a:gradFill rotWithShape="0">
          <a:gsLst>
            <a:gs pos="0">
              <a:schemeClr val="lt1">
                <a:hueOff val="0"/>
                <a:satOff val="0"/>
                <a:lumOff val="0"/>
                <a:alphaOff val="0"/>
                <a:tint val="50000"/>
                <a:satMod val="300000"/>
              </a:schemeClr>
            </a:gs>
            <a:gs pos="35000">
              <a:schemeClr val="lt1">
                <a:hueOff val="0"/>
                <a:satOff val="0"/>
                <a:lumOff val="0"/>
                <a:alphaOff val="0"/>
                <a:tint val="37000"/>
                <a:satMod val="300000"/>
              </a:schemeClr>
            </a:gs>
            <a:gs pos="100000">
              <a:schemeClr val="l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6670" tIns="26670" rIns="26670" bIns="26670" numCol="1" spcCol="1270" anchor="ctr" anchorCtr="0">
          <a:noAutofit/>
        </a:bodyPr>
        <a:lstStyle/>
        <a:p>
          <a:pPr lvl="0" algn="ctr" defTabSz="622300">
            <a:lnSpc>
              <a:spcPct val="90000"/>
            </a:lnSpc>
            <a:spcBef>
              <a:spcPct val="0"/>
            </a:spcBef>
            <a:spcAft>
              <a:spcPct val="35000"/>
            </a:spcAft>
          </a:pPr>
          <a:r>
            <a:rPr lang="fr-CH" sz="1400" kern="1200">
              <a:latin typeface="Times New Roman" pitchFamily="18" charset="0"/>
              <a:cs typeface="Times New Roman" pitchFamily="18" charset="0"/>
            </a:rPr>
            <a:t>Sustainability policy</a:t>
          </a:r>
        </a:p>
      </dsp:txBody>
      <dsp:txXfrm>
        <a:off x="704363" y="832769"/>
        <a:ext cx="1058194" cy="847358"/>
      </dsp:txXfrm>
    </dsp:sp>
    <dsp:sp modelId="{4749F822-4013-425E-B81A-603A02E564E7}">
      <dsp:nvSpPr>
        <dsp:cNvPr id="0" name=""/>
        <dsp:cNvSpPr/>
      </dsp:nvSpPr>
      <dsp:spPr>
        <a:xfrm rot="16200000">
          <a:off x="2246333" y="789292"/>
          <a:ext cx="1122959" cy="418159"/>
        </a:xfrm>
        <a:prstGeom prst="leftArrow">
          <a:avLst>
            <a:gd name="adj1" fmla="val 60000"/>
            <a:gd name="adj2" fmla="val 50000"/>
          </a:avLst>
        </a:prstGeom>
        <a:solidFill>
          <a:srgbClr val="A6D3A7"/>
        </a:solidFill>
        <a:ln w="9525" cap="flat" cmpd="sng" algn="ctr">
          <a:solidFill>
            <a:schemeClr val="accent4">
              <a:shade val="95000"/>
              <a:satMod val="105000"/>
            </a:schemeClr>
          </a:solidFill>
          <a:prstDash val="solid"/>
        </a:ln>
        <a:effectLst>
          <a:outerShdw blurRad="40000" dist="20000" dir="5400000" rotWithShape="0">
            <a:srgbClr val="000000">
              <a:alpha val="38000"/>
            </a:srgbClr>
          </a:outerShdw>
        </a:effectLst>
      </dsp:spPr>
      <dsp:style>
        <a:lnRef idx="1">
          <a:schemeClr val="accent4"/>
        </a:lnRef>
        <a:fillRef idx="2">
          <a:schemeClr val="accent4"/>
        </a:fillRef>
        <a:effectRef idx="1">
          <a:schemeClr val="accent4"/>
        </a:effectRef>
        <a:fontRef idx="minor">
          <a:schemeClr val="dk1"/>
        </a:fontRef>
      </dsp:style>
    </dsp:sp>
    <dsp:sp modelId="{5A33E16F-9D07-4D5A-BC18-C2303F29A861}">
      <dsp:nvSpPr>
        <dsp:cNvPr id="0" name=""/>
        <dsp:cNvSpPr/>
      </dsp:nvSpPr>
      <dsp:spPr>
        <a:xfrm>
          <a:off x="2293533" y="122274"/>
          <a:ext cx="1028560" cy="629235"/>
        </a:xfrm>
        <a:prstGeom prst="rect">
          <a:avLst/>
        </a:prstGeom>
        <a:gradFill rotWithShape="0">
          <a:gsLst>
            <a:gs pos="0">
              <a:schemeClr val="lt1">
                <a:hueOff val="0"/>
                <a:satOff val="0"/>
                <a:lumOff val="0"/>
                <a:alphaOff val="0"/>
                <a:tint val="50000"/>
                <a:satMod val="300000"/>
              </a:schemeClr>
            </a:gs>
            <a:gs pos="35000">
              <a:schemeClr val="lt1">
                <a:hueOff val="0"/>
                <a:satOff val="0"/>
                <a:lumOff val="0"/>
                <a:alphaOff val="0"/>
                <a:tint val="37000"/>
                <a:satMod val="300000"/>
              </a:schemeClr>
            </a:gs>
            <a:gs pos="100000">
              <a:schemeClr val="l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6670" tIns="26670" rIns="26670" bIns="26670" numCol="1" spcCol="1270" anchor="ctr" anchorCtr="0">
          <a:noAutofit/>
        </a:bodyPr>
        <a:lstStyle/>
        <a:p>
          <a:pPr lvl="0" algn="ctr" defTabSz="622300">
            <a:lnSpc>
              <a:spcPct val="90000"/>
            </a:lnSpc>
            <a:spcBef>
              <a:spcPct val="0"/>
            </a:spcBef>
            <a:spcAft>
              <a:spcPct val="35000"/>
            </a:spcAft>
          </a:pPr>
          <a:r>
            <a:rPr lang="fr-CH" sz="1400" kern="1200">
              <a:latin typeface="Times New Roman" pitchFamily="18" charset="0"/>
              <a:cs typeface="Times New Roman" pitchFamily="18" charset="0"/>
            </a:rPr>
            <a:t>Action plan and checklist</a:t>
          </a:r>
        </a:p>
      </dsp:txBody>
      <dsp:txXfrm>
        <a:off x="2293533" y="122274"/>
        <a:ext cx="1028560" cy="629235"/>
      </dsp:txXfrm>
    </dsp:sp>
    <dsp:sp modelId="{70379F1D-C3E3-4DC7-AC36-E69422CCC99D}">
      <dsp:nvSpPr>
        <dsp:cNvPr id="0" name=""/>
        <dsp:cNvSpPr/>
      </dsp:nvSpPr>
      <dsp:spPr>
        <a:xfrm rot="19500000">
          <a:off x="3360749" y="1369420"/>
          <a:ext cx="1122959" cy="418159"/>
        </a:xfrm>
        <a:prstGeom prst="leftArrow">
          <a:avLst>
            <a:gd name="adj1" fmla="val 60000"/>
            <a:gd name="adj2" fmla="val 50000"/>
          </a:avLst>
        </a:prstGeom>
        <a:solidFill>
          <a:srgbClr val="A6D3A7"/>
        </a:solidFill>
        <a:ln w="9525" cap="flat" cmpd="sng" algn="ctr">
          <a:solidFill>
            <a:schemeClr val="accent4">
              <a:shade val="95000"/>
              <a:satMod val="105000"/>
            </a:schemeClr>
          </a:solidFill>
          <a:prstDash val="solid"/>
        </a:ln>
        <a:effectLst>
          <a:outerShdw blurRad="40000" dist="20000" dir="5400000" rotWithShape="0">
            <a:srgbClr val="000000">
              <a:alpha val="38000"/>
            </a:srgbClr>
          </a:outerShdw>
        </a:effectLst>
      </dsp:spPr>
      <dsp:style>
        <a:lnRef idx="1">
          <a:schemeClr val="accent4"/>
        </a:lnRef>
        <a:fillRef idx="2">
          <a:schemeClr val="accent4"/>
        </a:fillRef>
        <a:effectRef idx="1">
          <a:schemeClr val="accent4"/>
        </a:effectRef>
        <a:fontRef idx="minor">
          <a:schemeClr val="dk1"/>
        </a:fontRef>
      </dsp:style>
    </dsp:sp>
    <dsp:sp modelId="{4DE5AAE7-D2BA-4376-91A5-6B0F13D56964}">
      <dsp:nvSpPr>
        <dsp:cNvPr id="0" name=""/>
        <dsp:cNvSpPr/>
      </dsp:nvSpPr>
      <dsp:spPr>
        <a:xfrm>
          <a:off x="3825094" y="821088"/>
          <a:ext cx="1114144" cy="870719"/>
        </a:xfrm>
        <a:prstGeom prst="rect">
          <a:avLst/>
        </a:prstGeom>
        <a:gradFill rotWithShape="0">
          <a:gsLst>
            <a:gs pos="0">
              <a:schemeClr val="lt1">
                <a:hueOff val="0"/>
                <a:satOff val="0"/>
                <a:lumOff val="0"/>
                <a:alphaOff val="0"/>
                <a:tint val="50000"/>
                <a:satMod val="300000"/>
              </a:schemeClr>
            </a:gs>
            <a:gs pos="35000">
              <a:schemeClr val="lt1">
                <a:hueOff val="0"/>
                <a:satOff val="0"/>
                <a:lumOff val="0"/>
                <a:alphaOff val="0"/>
                <a:tint val="37000"/>
                <a:satMod val="300000"/>
              </a:schemeClr>
            </a:gs>
            <a:gs pos="100000">
              <a:schemeClr val="l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6670" tIns="26670" rIns="26670" bIns="26670" numCol="1" spcCol="1270" anchor="ctr" anchorCtr="0">
          <a:noAutofit/>
        </a:bodyPr>
        <a:lstStyle/>
        <a:p>
          <a:pPr lvl="0" algn="ctr" defTabSz="622300">
            <a:lnSpc>
              <a:spcPct val="90000"/>
            </a:lnSpc>
            <a:spcBef>
              <a:spcPct val="0"/>
            </a:spcBef>
            <a:spcAft>
              <a:spcPct val="35000"/>
            </a:spcAft>
          </a:pPr>
          <a:r>
            <a:rPr lang="en-US" sz="1400" kern="1200" noProof="0" dirty="0" smtClean="0">
              <a:solidFill>
                <a:sysClr val="windowText" lastClr="000000"/>
              </a:solidFill>
              <a:latin typeface="Times New Roman" pitchFamily="18" charset="0"/>
              <a:cs typeface="Times New Roman" pitchFamily="18" charset="0"/>
            </a:rPr>
            <a:t>Supplemental</a:t>
          </a:r>
          <a:r>
            <a:rPr lang="fr-CH" sz="1400" kern="1200" dirty="0" smtClean="0">
              <a:solidFill>
                <a:sysClr val="windowText" lastClr="000000"/>
              </a:solidFill>
              <a:latin typeface="Times New Roman" pitchFamily="18" charset="0"/>
              <a:cs typeface="Times New Roman" pitchFamily="18" charset="0"/>
            </a:rPr>
            <a:t> </a:t>
          </a:r>
          <a:r>
            <a:rPr lang="fr-CH" sz="1400" kern="1200" dirty="0">
              <a:solidFill>
                <a:sysClr val="windowText" lastClr="000000"/>
              </a:solidFill>
              <a:latin typeface="Times New Roman" pitchFamily="18" charset="0"/>
              <a:cs typeface="Times New Roman" pitchFamily="18" charset="0"/>
            </a:rPr>
            <a:t>documents</a:t>
          </a:r>
        </a:p>
      </dsp:txBody>
      <dsp:txXfrm>
        <a:off x="3825094" y="821088"/>
        <a:ext cx="1114144" cy="870719"/>
      </dsp:txXfrm>
    </dsp:sp>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8C0B99E1-0FAC-46DE-A95A-3CBCE310B2D8}">
      <dsp:nvSpPr>
        <dsp:cNvPr id="0" name=""/>
        <dsp:cNvSpPr/>
      </dsp:nvSpPr>
      <dsp:spPr>
        <a:xfrm>
          <a:off x="960394" y="904285"/>
          <a:ext cx="1799336" cy="1200157"/>
        </a:xfrm>
        <a:prstGeom prst="rect">
          <a:avLst/>
        </a:prstGeom>
        <a:solidFill>
          <a:schemeClr val="accent3">
            <a:alpha val="90000"/>
            <a:tint val="40000"/>
            <a:hueOff val="0"/>
            <a:satOff val="0"/>
            <a:lumOff val="0"/>
            <a:alphaOff val="0"/>
          </a:schemeClr>
        </a:solidFill>
        <a:ln w="9525" cap="flat" cmpd="sng" algn="ctr">
          <a:solidFill>
            <a:schemeClr val="l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0" tIns="71120" rIns="71120" bIns="71120" numCol="1" spcCol="1270" anchor="ctr" anchorCtr="0">
          <a:noAutofit/>
        </a:bodyPr>
        <a:lstStyle/>
        <a:p>
          <a:pPr lvl="0" algn="l" defTabSz="444500">
            <a:lnSpc>
              <a:spcPct val="90000"/>
            </a:lnSpc>
            <a:spcBef>
              <a:spcPct val="0"/>
            </a:spcBef>
            <a:spcAft>
              <a:spcPct val="35000"/>
            </a:spcAft>
          </a:pPr>
          <a:r>
            <a:rPr lang="fr-CH" sz="1000" kern="1200"/>
            <a:t>Creating Documentation Handbook</a:t>
          </a:r>
        </a:p>
      </dsp:txBody>
      <dsp:txXfrm>
        <a:off x="1248288" y="904285"/>
        <a:ext cx="1511443" cy="1200157"/>
      </dsp:txXfrm>
    </dsp:sp>
    <dsp:sp modelId="{F98AB5C3-CED8-4211-A824-B50DC3F1AC92}">
      <dsp:nvSpPr>
        <dsp:cNvPr id="0" name=""/>
        <dsp:cNvSpPr/>
      </dsp:nvSpPr>
      <dsp:spPr>
        <a:xfrm>
          <a:off x="748" y="424462"/>
          <a:ext cx="1199557" cy="1199557"/>
        </a:xfrm>
        <a:prstGeom prst="ellipse">
          <a:avLst/>
        </a:prstGeom>
        <a:gradFill rotWithShape="0">
          <a:gsLst>
            <a:gs pos="0">
              <a:schemeClr val="accent3">
                <a:alpha val="90000"/>
                <a:hueOff val="0"/>
                <a:satOff val="0"/>
                <a:lumOff val="0"/>
                <a:alphaOff val="0"/>
                <a:tint val="50000"/>
                <a:satMod val="300000"/>
              </a:schemeClr>
            </a:gs>
            <a:gs pos="35000">
              <a:schemeClr val="accent3">
                <a:alpha val="90000"/>
                <a:hueOff val="0"/>
                <a:satOff val="0"/>
                <a:lumOff val="0"/>
                <a:alphaOff val="0"/>
                <a:tint val="37000"/>
                <a:satMod val="300000"/>
              </a:schemeClr>
            </a:gs>
            <a:gs pos="100000">
              <a:schemeClr val="accent3">
                <a:alpha val="90000"/>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0" tIns="0" rIns="0" bIns="0" numCol="1" spcCol="1270" anchor="ctr" anchorCtr="0">
          <a:noAutofit/>
        </a:bodyPr>
        <a:lstStyle/>
        <a:p>
          <a:pPr lvl="0" algn="ctr" defTabSz="933450">
            <a:lnSpc>
              <a:spcPct val="90000"/>
            </a:lnSpc>
            <a:spcBef>
              <a:spcPct val="0"/>
            </a:spcBef>
            <a:spcAft>
              <a:spcPct val="35000"/>
            </a:spcAft>
          </a:pPr>
          <a:r>
            <a:rPr lang="fr-CH" sz="2100" kern="1200" dirty="0"/>
            <a:t>Start</a:t>
          </a:r>
        </a:p>
      </dsp:txBody>
      <dsp:txXfrm>
        <a:off x="748" y="424462"/>
        <a:ext cx="1199557" cy="1199557"/>
      </dsp:txXfrm>
    </dsp:sp>
    <dsp:sp modelId="{500A81E0-5338-49BE-8A32-96139F368FA7}">
      <dsp:nvSpPr>
        <dsp:cNvPr id="0" name=""/>
        <dsp:cNvSpPr/>
      </dsp:nvSpPr>
      <dsp:spPr>
        <a:xfrm>
          <a:off x="3959289" y="904285"/>
          <a:ext cx="1799336" cy="1200157"/>
        </a:xfrm>
        <a:prstGeom prst="rect">
          <a:avLst/>
        </a:prstGeom>
        <a:solidFill>
          <a:schemeClr val="accent3">
            <a:alpha val="90000"/>
            <a:tint val="40000"/>
            <a:hueOff val="0"/>
            <a:satOff val="0"/>
            <a:lumOff val="0"/>
            <a:alphaOff val="0"/>
          </a:schemeClr>
        </a:solidFill>
        <a:ln w="9525" cap="flat" cmpd="sng" algn="ctr">
          <a:solidFill>
            <a:schemeClr val="l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0" tIns="71120" rIns="71120" bIns="71120" numCol="1" spcCol="1270" anchor="ctr" anchorCtr="0">
          <a:noAutofit/>
        </a:bodyPr>
        <a:lstStyle/>
        <a:p>
          <a:pPr lvl="0" algn="l" defTabSz="444500">
            <a:lnSpc>
              <a:spcPct val="90000"/>
            </a:lnSpc>
            <a:spcBef>
              <a:spcPct val="0"/>
            </a:spcBef>
            <a:spcAft>
              <a:spcPct val="35000"/>
            </a:spcAft>
          </a:pPr>
          <a:r>
            <a:rPr lang="fr-CH" sz="1000" kern="1200" dirty="0"/>
            <a:t> </a:t>
          </a:r>
          <a:r>
            <a:rPr lang="fr-CH" sz="1000" kern="1200" dirty="0" err="1"/>
            <a:t>Assessment</a:t>
          </a:r>
          <a:r>
            <a:rPr lang="fr-CH" sz="1000" kern="1200" dirty="0"/>
            <a:t> of the </a:t>
          </a:r>
          <a:r>
            <a:rPr lang="fr-CH" sz="1000" kern="1200" dirty="0" err="1"/>
            <a:t>current</a:t>
          </a:r>
          <a:r>
            <a:rPr lang="fr-CH" sz="1000" kern="1200" dirty="0"/>
            <a:t> situation on the basis of the Action plan</a:t>
          </a:r>
        </a:p>
      </dsp:txBody>
      <dsp:txXfrm>
        <a:off x="4247183" y="904285"/>
        <a:ext cx="1511443" cy="1200157"/>
      </dsp:txXfrm>
    </dsp:sp>
    <dsp:sp modelId="{434B2CFA-69B7-4094-9B22-BED2F779C004}">
      <dsp:nvSpPr>
        <dsp:cNvPr id="0" name=""/>
        <dsp:cNvSpPr/>
      </dsp:nvSpPr>
      <dsp:spPr>
        <a:xfrm>
          <a:off x="3959289" y="2104443"/>
          <a:ext cx="1799336" cy="1200157"/>
        </a:xfrm>
        <a:prstGeom prst="rect">
          <a:avLst/>
        </a:prstGeom>
        <a:solidFill>
          <a:schemeClr val="accent3">
            <a:alpha val="90000"/>
            <a:tint val="40000"/>
            <a:hueOff val="0"/>
            <a:satOff val="0"/>
            <a:lumOff val="0"/>
            <a:alphaOff val="0"/>
          </a:schemeClr>
        </a:solidFill>
        <a:ln w="9525" cap="flat" cmpd="sng" algn="ctr">
          <a:solidFill>
            <a:schemeClr val="l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0" tIns="71120" rIns="71120" bIns="71120" numCol="1" spcCol="1270" anchor="ctr" anchorCtr="0">
          <a:noAutofit/>
        </a:bodyPr>
        <a:lstStyle/>
        <a:p>
          <a:pPr lvl="0" algn="l" defTabSz="444500">
            <a:lnSpc>
              <a:spcPct val="90000"/>
            </a:lnSpc>
            <a:spcBef>
              <a:spcPct val="0"/>
            </a:spcBef>
            <a:spcAft>
              <a:spcPct val="35000"/>
            </a:spcAft>
          </a:pPr>
          <a:r>
            <a:rPr lang="fr-CH" sz="1000" kern="1200"/>
            <a:t>Certification</a:t>
          </a:r>
        </a:p>
      </dsp:txBody>
      <dsp:txXfrm>
        <a:off x="4247183" y="2104443"/>
        <a:ext cx="1511443" cy="1200157"/>
      </dsp:txXfrm>
    </dsp:sp>
    <dsp:sp modelId="{916B0DC3-3358-4E1D-ADFD-288802D9210A}">
      <dsp:nvSpPr>
        <dsp:cNvPr id="0" name=""/>
        <dsp:cNvSpPr/>
      </dsp:nvSpPr>
      <dsp:spPr>
        <a:xfrm>
          <a:off x="2999643" y="424462"/>
          <a:ext cx="1199557" cy="1199557"/>
        </a:xfrm>
        <a:prstGeom prst="ellipse">
          <a:avLst/>
        </a:prstGeom>
        <a:gradFill rotWithShape="0">
          <a:gsLst>
            <a:gs pos="0">
              <a:schemeClr val="accent3">
                <a:alpha val="90000"/>
                <a:hueOff val="0"/>
                <a:satOff val="0"/>
                <a:lumOff val="0"/>
                <a:alphaOff val="-20000"/>
                <a:tint val="50000"/>
                <a:satMod val="300000"/>
              </a:schemeClr>
            </a:gs>
            <a:gs pos="35000">
              <a:schemeClr val="accent3">
                <a:alpha val="90000"/>
                <a:hueOff val="0"/>
                <a:satOff val="0"/>
                <a:lumOff val="0"/>
                <a:alphaOff val="-20000"/>
                <a:tint val="37000"/>
                <a:satMod val="300000"/>
              </a:schemeClr>
            </a:gs>
            <a:gs pos="100000">
              <a:schemeClr val="accent3">
                <a:alpha val="90000"/>
                <a:hueOff val="0"/>
                <a:satOff val="0"/>
                <a:lumOff val="0"/>
                <a:alphaOff val="-2000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0" tIns="0" rIns="0" bIns="0" numCol="1" spcCol="1270" anchor="ctr" anchorCtr="0">
          <a:noAutofit/>
        </a:bodyPr>
        <a:lstStyle/>
        <a:p>
          <a:pPr lvl="0" algn="ctr" defTabSz="933450">
            <a:lnSpc>
              <a:spcPct val="90000"/>
            </a:lnSpc>
            <a:spcBef>
              <a:spcPct val="0"/>
            </a:spcBef>
            <a:spcAft>
              <a:spcPct val="35000"/>
            </a:spcAft>
          </a:pPr>
          <a:r>
            <a:rPr lang="fr-CH" sz="2100" kern="1200"/>
            <a:t>After  3 months</a:t>
          </a:r>
        </a:p>
      </dsp:txBody>
      <dsp:txXfrm>
        <a:off x="2999643" y="424462"/>
        <a:ext cx="1199557" cy="1199557"/>
      </dsp:txXfrm>
    </dsp:sp>
    <dsp:sp modelId="{6500FEA8-D5F8-4E7C-ABB4-BE2D4758F36F}">
      <dsp:nvSpPr>
        <dsp:cNvPr id="0" name=""/>
        <dsp:cNvSpPr/>
      </dsp:nvSpPr>
      <dsp:spPr>
        <a:xfrm>
          <a:off x="6958184" y="904285"/>
          <a:ext cx="1799336" cy="1200157"/>
        </a:xfrm>
        <a:prstGeom prst="rect">
          <a:avLst/>
        </a:prstGeom>
        <a:solidFill>
          <a:schemeClr val="accent3">
            <a:alpha val="90000"/>
            <a:tint val="40000"/>
            <a:hueOff val="0"/>
            <a:satOff val="0"/>
            <a:lumOff val="0"/>
            <a:alphaOff val="0"/>
          </a:schemeClr>
        </a:solidFill>
        <a:ln w="9525" cap="flat" cmpd="sng" algn="ctr">
          <a:solidFill>
            <a:schemeClr val="l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0" tIns="120904" rIns="120904" bIns="120904" numCol="1" spcCol="1270" anchor="ctr" anchorCtr="0">
          <a:noAutofit/>
        </a:bodyPr>
        <a:lstStyle/>
        <a:p>
          <a:pPr lvl="0" algn="l" defTabSz="755650">
            <a:lnSpc>
              <a:spcPct val="90000"/>
            </a:lnSpc>
            <a:spcBef>
              <a:spcPct val="0"/>
            </a:spcBef>
            <a:spcAft>
              <a:spcPct val="35000"/>
            </a:spcAft>
          </a:pPr>
          <a:r>
            <a:rPr lang="fr-CH" sz="1700" kern="1200"/>
            <a:t>New Action Plan</a:t>
          </a:r>
        </a:p>
      </dsp:txBody>
      <dsp:txXfrm>
        <a:off x="7246078" y="904285"/>
        <a:ext cx="1511443" cy="1200157"/>
      </dsp:txXfrm>
    </dsp:sp>
    <dsp:sp modelId="{5AA9A5A1-E747-48BA-8BD1-E1DCF15C0191}">
      <dsp:nvSpPr>
        <dsp:cNvPr id="0" name=""/>
        <dsp:cNvSpPr/>
      </dsp:nvSpPr>
      <dsp:spPr>
        <a:xfrm>
          <a:off x="6958184" y="2104443"/>
          <a:ext cx="1799336" cy="1200157"/>
        </a:xfrm>
        <a:prstGeom prst="rect">
          <a:avLst/>
        </a:prstGeom>
        <a:solidFill>
          <a:schemeClr val="accent3">
            <a:alpha val="90000"/>
            <a:tint val="40000"/>
            <a:hueOff val="0"/>
            <a:satOff val="0"/>
            <a:lumOff val="0"/>
            <a:alphaOff val="0"/>
          </a:schemeClr>
        </a:solidFill>
        <a:ln w="9525" cap="flat" cmpd="sng" algn="ctr">
          <a:solidFill>
            <a:schemeClr val="l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0" tIns="120904" rIns="120904" bIns="120904" numCol="1" spcCol="1270" anchor="ctr" anchorCtr="0">
          <a:noAutofit/>
        </a:bodyPr>
        <a:lstStyle/>
        <a:p>
          <a:pPr lvl="0" algn="l" defTabSz="755650">
            <a:lnSpc>
              <a:spcPct val="90000"/>
            </a:lnSpc>
            <a:spcBef>
              <a:spcPct val="0"/>
            </a:spcBef>
            <a:spcAft>
              <a:spcPct val="35000"/>
            </a:spcAft>
          </a:pPr>
          <a:r>
            <a:rPr lang="fr-CH" sz="1700" kern="1200"/>
            <a:t>Revision of the Sustainability Policiy</a:t>
          </a:r>
        </a:p>
      </dsp:txBody>
      <dsp:txXfrm>
        <a:off x="7246078" y="2104443"/>
        <a:ext cx="1511443" cy="1200157"/>
      </dsp:txXfrm>
    </dsp:sp>
    <dsp:sp modelId="{78DBE1EE-D34F-4D29-96E8-5A1E8D29EB1A}">
      <dsp:nvSpPr>
        <dsp:cNvPr id="0" name=""/>
        <dsp:cNvSpPr/>
      </dsp:nvSpPr>
      <dsp:spPr>
        <a:xfrm>
          <a:off x="6958184" y="3304601"/>
          <a:ext cx="1799336" cy="1200157"/>
        </a:xfrm>
        <a:prstGeom prst="rect">
          <a:avLst/>
        </a:prstGeom>
        <a:solidFill>
          <a:schemeClr val="accent3">
            <a:alpha val="90000"/>
            <a:tint val="40000"/>
            <a:hueOff val="0"/>
            <a:satOff val="0"/>
            <a:lumOff val="0"/>
            <a:alphaOff val="0"/>
          </a:schemeClr>
        </a:solidFill>
        <a:ln w="9525" cap="flat" cmpd="sng" algn="ctr">
          <a:solidFill>
            <a:schemeClr val="l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0" tIns="120904" rIns="120904" bIns="120904" numCol="1" spcCol="1270" anchor="ctr" anchorCtr="0">
          <a:noAutofit/>
        </a:bodyPr>
        <a:lstStyle/>
        <a:p>
          <a:pPr lvl="0" algn="l" defTabSz="755650">
            <a:lnSpc>
              <a:spcPct val="90000"/>
            </a:lnSpc>
            <a:spcBef>
              <a:spcPct val="0"/>
            </a:spcBef>
            <a:spcAft>
              <a:spcPct val="35000"/>
            </a:spcAft>
          </a:pPr>
          <a:r>
            <a:rPr lang="fr-CH" sz="1700" kern="1200"/>
            <a:t>New auditing by the IH&amp;RA</a:t>
          </a:r>
        </a:p>
      </dsp:txBody>
      <dsp:txXfrm>
        <a:off x="7246078" y="3304601"/>
        <a:ext cx="1511443" cy="1200157"/>
      </dsp:txXfrm>
    </dsp:sp>
    <dsp:sp modelId="{7C80B214-E93F-487A-B62E-7EBD815034FE}">
      <dsp:nvSpPr>
        <dsp:cNvPr id="0" name=""/>
        <dsp:cNvSpPr/>
      </dsp:nvSpPr>
      <dsp:spPr>
        <a:xfrm>
          <a:off x="5998538" y="424462"/>
          <a:ext cx="1199557" cy="1199557"/>
        </a:xfrm>
        <a:prstGeom prst="ellipse">
          <a:avLst/>
        </a:prstGeom>
        <a:gradFill rotWithShape="0">
          <a:gsLst>
            <a:gs pos="0">
              <a:schemeClr val="accent3">
                <a:alpha val="90000"/>
                <a:hueOff val="0"/>
                <a:satOff val="0"/>
                <a:lumOff val="0"/>
                <a:alphaOff val="-40000"/>
                <a:tint val="50000"/>
                <a:satMod val="300000"/>
              </a:schemeClr>
            </a:gs>
            <a:gs pos="35000">
              <a:schemeClr val="accent3">
                <a:alpha val="90000"/>
                <a:hueOff val="0"/>
                <a:satOff val="0"/>
                <a:lumOff val="0"/>
                <a:alphaOff val="-40000"/>
                <a:tint val="37000"/>
                <a:satMod val="300000"/>
              </a:schemeClr>
            </a:gs>
            <a:gs pos="100000">
              <a:schemeClr val="accent3">
                <a:alpha val="90000"/>
                <a:hueOff val="0"/>
                <a:satOff val="0"/>
                <a:lumOff val="0"/>
                <a:alphaOff val="-4000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0" tIns="0" rIns="0" bIns="0" numCol="1" spcCol="1270" anchor="ctr" anchorCtr="0">
          <a:noAutofit/>
        </a:bodyPr>
        <a:lstStyle/>
        <a:p>
          <a:pPr lvl="0" algn="ctr" defTabSz="933450">
            <a:lnSpc>
              <a:spcPct val="90000"/>
            </a:lnSpc>
            <a:spcBef>
              <a:spcPct val="0"/>
            </a:spcBef>
            <a:spcAft>
              <a:spcPct val="35000"/>
            </a:spcAft>
          </a:pPr>
          <a:r>
            <a:rPr lang="fr-CH" sz="2100" kern="1200"/>
            <a:t>After 2 years</a:t>
          </a:r>
        </a:p>
      </dsp:txBody>
      <dsp:txXfrm>
        <a:off x="5998538" y="424462"/>
        <a:ext cx="1199557" cy="1199557"/>
      </dsp:txXfrm>
    </dsp:sp>
  </dsp:spTree>
</dsp:drawing>
</file>

<file path=ppt/diagrams/layout1.xml><?xml version="1.0" encoding="utf-8"?>
<dgm:layoutDef xmlns:dgm="http://schemas.openxmlformats.org/drawingml/2006/diagram" xmlns:a="http://schemas.openxmlformats.org/drawingml/2006/main" uniqueId="urn:microsoft.com/office/officeart/2005/8/layout/radial4">
  <dgm:title val=""/>
  <dgm:desc val=""/>
  <dgm:catLst>
    <dgm:cat type="relationship" pri="190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t modelId="11"/>
        <dgm:pt modelId="12"/>
      </dgm:ptLst>
      <dgm:cxnLst>
        <dgm:cxn modelId="2" srcId="0" destId="1" srcOrd="0" destOrd="0"/>
        <dgm:cxn modelId="15" srcId="1" destId="11" srcOrd="0" destOrd="0"/>
        <dgm:cxn modelId="16" srcId="1" destId="12" srcOrd="1"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0"/>
              <dgm:param type="spanAng" val="360"/>
              <dgm:param type="ctrShpMap" val="fNode"/>
            </dgm:alg>
          </dgm:if>
          <dgm:else name="Name4">
            <dgm:choose name="Name5">
              <dgm:if name="Name6" axis="ch ch" ptType="node node" st="1 1" cnt="1 0" func="cnt" op="lte" val="3">
                <dgm:alg type="cycle">
                  <dgm:param type="stAng" val="-55"/>
                  <dgm:param type="spanAng" val="110"/>
                  <dgm:param type="ctrShpMap" val="fNode"/>
                </dgm:alg>
              </dgm:if>
              <dgm:else name="Name7">
                <dgm:choose name="Name8">
                  <dgm:if name="Name9" axis="ch ch" ptType="node node" st="1 1" cnt="1 0" func="cnt" op="equ" val="4">
                    <dgm:alg type="cycle">
                      <dgm:param type="stAng" val="-75"/>
                      <dgm:param type="spanAng" val="150"/>
                      <dgm:param type="ctrShpMap" val="fNode"/>
                    </dgm:alg>
                  </dgm:if>
                  <dgm:else name="Name10">
                    <dgm:alg type="cycle">
                      <dgm:param type="stAng" val="-90"/>
                      <dgm:param type="spanAng" val="180"/>
                      <dgm:param type="ctrShpMap" val="fNode"/>
                    </dgm:alg>
                  </dgm:else>
                </dgm:choose>
              </dgm:else>
            </dgm:choose>
          </dgm:else>
        </dgm:choose>
      </dgm:if>
      <dgm:else name="Name11">
        <dgm:choose name="Name12">
          <dgm:if name="Name13" axis="ch ch" ptType="node node" st="1 1" cnt="1 0" func="cnt" op="lte" val="1">
            <dgm:alg type="cycle">
              <dgm:param type="stAng" val="0"/>
              <dgm:param type="spanAng" val="-360"/>
              <dgm:param type="ctrShpMap" val="fNode"/>
            </dgm:alg>
          </dgm:if>
          <dgm:else name="Name14">
            <dgm:choose name="Name15">
              <dgm:if name="Name16" axis="ch ch" ptType="node node" st="1 1" cnt="1 0" func="cnt" op="lte" val="3">
                <dgm:alg type="cycle">
                  <dgm:param type="stAng" val="55"/>
                  <dgm:param type="spanAng" val="-110"/>
                  <dgm:param type="ctrShpMap" val="fNode"/>
                </dgm:alg>
              </dgm:if>
              <dgm:else name="Name17">
                <dgm:choose name="Name18">
                  <dgm:if name="Name19" axis="ch ch" ptType="node node" st="1 1" cnt="1 0" func="cnt" op="equ" val="4">
                    <dgm:alg type="cycle">
                      <dgm:param type="stAng" val="75"/>
                      <dgm:param type="spanAng" val="-150"/>
                      <dgm:param type="ctrShpMap" val="fNode"/>
                    </dgm:alg>
                  </dgm:if>
                  <dgm:else name="Name20">
                    <dgm:alg type="cycle">
                      <dgm:param type="stAng" val="90"/>
                      <dgm:param type="spanAng" val="-180"/>
                      <dgm:param type="ctrShpMap" val="fNode"/>
                    </dgm:alg>
                  </dgm:else>
                </dgm:choose>
              </dgm:else>
            </dgm:choose>
          </dgm:else>
        </dgm:choose>
      </dgm:else>
    </dgm:choose>
    <dgm:shape xmlns:r="http://schemas.openxmlformats.org/officeDocument/2006/relationships" r:blip="">
      <dgm:adjLst/>
    </dgm:shape>
    <dgm:presOf/>
    <dgm:constrLst>
      <dgm:constr type="w" for="ch" forName="centerShape" refType="w"/>
      <dgm:constr type="w" for="ch" forName="node" refType="w" refFor="ch" refForName="centerShape" fact="0.95"/>
      <dgm:constr type="h" for="ch" forName="parTrans" refType="w" refFor="ch" refForName="centerShape" fact="0.285"/>
      <dgm:constr type="sp" refType="w" refFor="ch" refForName="centerShape" op="equ" fact="0.23"/>
      <dgm:constr type="sibSp" refType="w" refFor="ch" refForName="node" fact="0.1"/>
      <dgm:constr type="primFontSz" for="ch" forName="node" op="equ"/>
    </dgm:constrLst>
    <dgm:choose name="Name21">
      <dgm:if name="Name22" axis="ch ch" ptType="node node" st="1 1" cnt="1 0" func="cnt" op="lte" val="5">
        <dgm:ruleLst>
          <dgm:rule type="w" for="ch" forName="centerShape" val="NaN" fact="0.27" max="NaN"/>
        </dgm:ruleLst>
      </dgm:if>
      <dgm:else name="Name23">
        <dgm:ruleLst>
          <dgm:rule type="w" for="ch" forName="centerShape" val="NaN" fact="0.27" max="NaN"/>
          <dgm:rule type="w" for="ch" forName="node" val="NaN" fact="0.7" max="NaN"/>
        </dgm:ruleLst>
      </dgm:else>
    </dgm:choose>
    <dgm:forEach name="Name24" axis="ch" ptType="node" cnt="1">
      <dgm:layoutNode name="centerShape" styleLbl="node0">
        <dgm:alg type="tx"/>
        <dgm:shape xmlns:r="http://schemas.openxmlformats.org/officeDocument/2006/relationships" type="ellipse" r:blip="">
          <dgm:adjLst/>
        </dgm:shape>
        <dgm:presOf axis="self"/>
        <dgm:constrLst>
          <dgm:constr type="tMarg" refType="primFontSz" fact="0.05"/>
          <dgm:constr type="bMarg" refType="primFontSz" fact="0.05"/>
          <dgm:constr type="lMarg" refType="primFontSz" fact="0.05"/>
          <dgm:constr type="rMarg" refType="primFontSz" fact="0.05"/>
          <dgm:constr type="primFontSz" val="65"/>
          <dgm:constr type="h" refType="w"/>
        </dgm:constrLst>
        <dgm:ruleLst>
          <dgm:rule type="primFontSz" val="5" fact="NaN" max="NaN"/>
        </dgm:ruleLst>
      </dgm:layoutNode>
      <dgm:forEach name="Name25" axis="ch">
        <dgm:forEach name="Name26" axis="self" ptType="parTrans">
          <dgm:layoutNode name="parTrans" styleLbl="bgSibTrans2D1">
            <dgm:alg type="conn">
              <dgm:param type="begPts" val="auto"/>
              <dgm:param type="endPts" val="ctr"/>
              <dgm:param type="endSty" val="noArr"/>
              <dgm:param type="begSty" val="arr"/>
            </dgm:alg>
            <dgm:shape xmlns:r="http://schemas.openxmlformats.org/officeDocument/2006/relationships" type="conn" r:blip="">
              <dgm:adjLst/>
            </dgm:shape>
            <dgm:presOf axis="self"/>
            <dgm:constrLst>
              <dgm:constr type="begPad" refType="connDist" fact="0.055"/>
              <dgm:constr type="endPad"/>
            </dgm:constrLst>
            <dgm:ruleLst/>
          </dgm:layoutNode>
        </dgm:forEach>
        <dgm:forEach name="Name27" axis="self" ptType="node">
          <dgm:layoutNode name="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h" refType="w" fact="0.8"/>
              <dgm:constr type="tMarg" refType="primFontSz" fact="0.15"/>
              <dgm:constr type="bMarg" refType="primFontSz" fact="0.15"/>
              <dgm:constr type="lMarg" refType="primFontSz" fact="0.15"/>
              <dgm:constr type="rMarg" refType="primFontSz" fact="0.15"/>
            </dgm:constrLst>
            <dgm:ruleLst>
              <dgm:rule type="primFontSz" val="5" fact="NaN" max="NaN"/>
            </dgm:ruleLst>
          </dgm:layoutNode>
        </dgm:forEach>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List9">
  <dgm:title val=""/>
  <dgm:desc val=""/>
  <dgm:catLst>
    <dgm:cat type="list" pri="8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3" srcId="0" destId="1" srcOrd="0" destOrd="0"/>
        <dgm:cxn modelId="4"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1" destId="2" srcOrd="0" destOrd="0"/>
      </dgm:cxnLst>
      <dgm:bg/>
      <dgm:whole/>
    </dgm:dataModel>
  </dgm:styleData>
  <dgm:clrData>
    <dgm:dataModel>
      <dgm:ptLst>
        <dgm:pt modelId="0" type="doc"/>
        <dgm:pt modelId="1"/>
        <dgm:pt modelId="11"/>
        <dgm:pt modelId="12"/>
        <dgm:pt modelId="13"/>
        <dgm:pt modelId="14"/>
        <dgm:pt modelId="2"/>
        <dgm:pt modelId="21"/>
        <dgm:pt modelId="22"/>
        <dgm:pt modelId="23"/>
        <dgm:pt modelId="24"/>
        <dgm:pt modelId="3"/>
        <dgm:pt modelId="31"/>
        <dgm:pt modelId="32"/>
        <dgm:pt modelId="33"/>
        <dgm:pt modelId="34"/>
      </dgm:ptLst>
      <dgm:cxnLst>
        <dgm:cxn modelId="4" srcId="0" destId="1" srcOrd="0" destOrd="0"/>
        <dgm:cxn modelId="5" srcId="0" destId="2" srcOrd="1" destOrd="0"/>
        <dgm:cxn modelId="6" srcId="0" destId="3" srcOrd="1" destOrd="0"/>
        <dgm:cxn modelId="15" srcId="1" destId="11" srcOrd="0" destOrd="0"/>
        <dgm:cxn modelId="16" srcId="1" destId="12" srcOrd="0" destOrd="0"/>
        <dgm:cxn modelId="17" srcId="1" destId="13" srcOrd="0" destOrd="0"/>
        <dgm:cxn modelId="18" srcId="1" destId="14" srcOrd="0" destOrd="0"/>
        <dgm:cxn modelId="25" srcId="2" destId="21" srcOrd="0" destOrd="0"/>
        <dgm:cxn modelId="26" srcId="2" destId="22" srcOrd="0" destOrd="0"/>
        <dgm:cxn modelId="27" srcId="2" destId="23" srcOrd="0" destOrd="0"/>
        <dgm:cxn modelId="28" srcId="2" destId="24" srcOrd="0" destOrd="0"/>
        <dgm:cxn modelId="35" srcId="3" destId="31" srcOrd="0" destOrd="0"/>
        <dgm:cxn modelId="36" srcId="3" destId="32" srcOrd="0" destOrd="0"/>
        <dgm:cxn modelId="37" srcId="3" destId="33" srcOrd="0" destOrd="0"/>
        <dgm:cxn modelId="38" srcId="3" destId="34" srcOrd="0" destOrd="0"/>
      </dgm:cxnLst>
      <dgm:bg/>
      <dgm:whole/>
    </dgm:dataModel>
  </dgm:clrData>
  <dgm:layoutNode name="list">
    <dgm:varLst>
      <dgm:dir/>
      <dgm:animLvl val="lvl"/>
    </dgm:varLst>
    <dgm:choose name="Name0">
      <dgm:if name="Name1" func="var" arg="dir" op="equ" val="norm">
        <dgm:alg type="lin">
          <dgm:param type="linDir" val="fromL"/>
          <dgm:param type="fallback" val="2D"/>
          <dgm:param type="nodeVertAlign" val="t"/>
        </dgm:alg>
      </dgm:if>
      <dgm:else name="Name2">
        <dgm:alg type="lin">
          <dgm:param type="linDir" val="fromR"/>
          <dgm:param type="fallback" val="2D"/>
          <dgm:param type="nodeVertAlign" val="t"/>
        </dgm:alg>
      </dgm:else>
    </dgm:choose>
    <dgm:shape xmlns:r="http://schemas.openxmlformats.org/officeDocument/2006/relationships" r:blip="">
      <dgm:adjLst/>
    </dgm:shape>
    <dgm:presOf/>
    <dgm:constrLst>
      <dgm:constr type="w" for="ch" forName="circle" refType="w" fact="0.5"/>
      <dgm:constr type="w" for="ch" forName="vertFlow" refType="w" fact="0.75"/>
      <dgm:constr type="h" for="des" forName="firstComp" refType="w" refFor="ch" refForName="vertFlow" fact="0.667"/>
      <dgm:constr type="h" for="des" forName="comp" refType="h" refFor="des" refForName="firstComp" op="equ"/>
      <dgm:constr type="h" for="des" forName="topSpace" refType="w" refFor="ch" refForName="circle" op="equ" fact="0.4"/>
      <dgm:constr type="w" for="ch" forName="posSpace" refType="w" fact="0.4"/>
      <dgm:constr type="w" for="ch" forName="negSpace" refType="w" fact="-1.15"/>
      <dgm:constr type="w" for="ch" forName="transSpace" refType="w" fact="0.75"/>
      <dgm:constr type="primFontSz" for="ch" forName="circle" op="equ" val="65"/>
      <dgm:constr type="primFontSz" for="des" forName="firstChildTx" val="65"/>
      <dgm:constr type="primFontSz" for="des" forName="childTx" refType="primFontSz" refFor="des" refForName="firstChildTx" op="equ"/>
    </dgm:constrLst>
    <dgm:ruleLst/>
    <dgm:forEach name="Name3" axis="ch" ptType="node">
      <dgm:layoutNode name="posSpace">
        <dgm:alg type="sp"/>
        <dgm:shape xmlns:r="http://schemas.openxmlformats.org/officeDocument/2006/relationships" r:blip="">
          <dgm:adjLst/>
        </dgm:shape>
        <dgm:presOf/>
        <dgm:constrLst/>
        <dgm:ruleLst/>
      </dgm:layoutNode>
      <dgm:layoutNode name="vertFlow">
        <dgm:alg type="lin">
          <dgm:param type="linDir" val="fromT"/>
        </dgm:alg>
        <dgm:shape xmlns:r="http://schemas.openxmlformats.org/officeDocument/2006/relationships" r:blip="">
          <dgm:adjLst/>
        </dgm:shape>
        <dgm:presOf/>
        <dgm:constrLst>
          <dgm:constr type="w" for="ch" forName="firstComp" refType="w"/>
          <dgm:constr type="w" for="ch" forName="comp" refType="w"/>
        </dgm:constrLst>
        <dgm:ruleLst/>
        <dgm:layoutNode name="topSpace">
          <dgm:alg type="sp"/>
          <dgm:shape xmlns:r="http://schemas.openxmlformats.org/officeDocument/2006/relationships" r:blip="">
            <dgm:adjLst/>
          </dgm:shape>
          <dgm:presOf/>
          <dgm:constrLst/>
          <dgm:ruleLst/>
        </dgm:layoutNode>
        <dgm:layoutNode name="firstComp">
          <dgm:alg type="composite"/>
          <dgm:shape xmlns:r="http://schemas.openxmlformats.org/officeDocument/2006/relationships" r:blip="">
            <dgm:adjLst/>
          </dgm:shape>
          <dgm:presOf/>
          <dgm:choose name="Name4">
            <dgm:if name="Name5" func="var" arg="dir" op="equ" val="norm">
              <dgm:constrLst>
                <dgm:constr type="l" for="ch" forName="firstChild"/>
                <dgm:constr type="t" for="ch" forName="firstChild"/>
                <dgm:constr type="w" for="ch" forName="firstChild" refType="w"/>
                <dgm:constr type="h" for="ch" forName="firstChild" refType="h"/>
                <dgm:constr type="l" for="ch" forName="firstChildTx" refType="w" fact="0.16"/>
                <dgm:constr type="r" for="ch" forName="firstChildTx" refType="w"/>
                <dgm:constr type="h" for="ch" forName="firstChildTx" refFor="ch" refForName="firstChild" op="equ"/>
              </dgm:constrLst>
            </dgm:if>
            <dgm:else name="Name6">
              <dgm:constrLst>
                <dgm:constr type="l" for="ch" forName="firstChild"/>
                <dgm:constr type="t" for="ch" forName="firstChild"/>
                <dgm:constr type="w" for="ch" forName="firstChild" refType="w"/>
                <dgm:constr type="h" for="ch" forName="firstChild" refType="h"/>
                <dgm:constr type="l" for="ch" forName="firstChildTx"/>
                <dgm:constr type="r" for="ch" forName="firstChildTx" refType="w" fact="0.825"/>
                <dgm:constr type="h" for="ch" forName="firstChildTx" refFor="ch" refForName="firstChild" op="equ"/>
              </dgm:constrLst>
            </dgm:else>
          </dgm:choose>
          <dgm:ruleLst/>
          <dgm:layoutNode name="firstChild" styleLbl="bgAccFollowNode1">
            <dgm:alg type="sp"/>
            <dgm:shape xmlns:r="http://schemas.openxmlformats.org/officeDocument/2006/relationships" type="rect" r:blip="">
              <dgm:adjLst/>
            </dgm:shape>
            <dgm:presOf axis="ch desOrSelf" ptType="node node" cnt="1 0"/>
            <dgm:constrLst/>
            <dgm:ruleLst/>
          </dgm:layoutNode>
          <dgm:layoutNode name="firstChildTx" styleLbl="bgAccFollowNode1">
            <dgm:varLst>
              <dgm:bulletEnabled val="1"/>
            </dgm:varLst>
            <dgm:alg type="tx">
              <dgm:param type="parTxLTRAlign" val="l"/>
            </dgm:alg>
            <dgm:shape xmlns:r="http://schemas.openxmlformats.org/officeDocument/2006/relationships" type="rect" r:blip="" hideGeom="1">
              <dgm:adjLst/>
            </dgm:shape>
            <dgm:presOf axis="ch desOrSelf" ptType="node node" cnt="1 0"/>
            <dgm:choose name="Name7">
              <dgm:if name="Name8" func="var" arg="dir" op="equ" val="norm">
                <dgm:constrLst>
                  <dgm:constr type="primFontSz" val="65"/>
                  <dgm:constr type="lMarg"/>
                </dgm:constrLst>
              </dgm:if>
              <dgm:else name="Name9">
                <dgm:constrLst>
                  <dgm:constr type="primFontSz" val="65"/>
                  <dgm:constr type="rMarg"/>
                </dgm:constrLst>
              </dgm:else>
            </dgm:choose>
            <dgm:ruleLst>
              <dgm:rule type="primFontSz" val="5" fact="NaN" max="NaN"/>
            </dgm:ruleLst>
          </dgm:layoutNode>
        </dgm:layoutNode>
        <dgm:forEach name="Name10" axis="ch" ptType="node" st="2">
          <dgm:layoutNode name="comp">
            <dgm:alg type="composite"/>
            <dgm:shape xmlns:r="http://schemas.openxmlformats.org/officeDocument/2006/relationships" r:blip="">
              <dgm:adjLst/>
            </dgm:shape>
            <dgm:presOf/>
            <dgm:choose name="Name11">
              <dgm:if name="Name12" func="var" arg="dir" op="equ" val="norm">
                <dgm:constrLst>
                  <dgm:constr type="l" for="ch" forName="child"/>
                  <dgm:constr type="t" for="ch" forName="child"/>
                  <dgm:constr type="w" for="ch" forName="child" refType="w"/>
                  <dgm:constr type="h" for="ch" forName="child" refType="h"/>
                  <dgm:constr type="l" for="ch" forName="childTx" refType="w" fact="0.16"/>
                  <dgm:constr type="r" for="ch" forName="childTx" refType="w"/>
                  <dgm:constr type="h" for="ch" forName="childTx" refFor="ch" refForName="child" op="equ"/>
                </dgm:constrLst>
              </dgm:if>
              <dgm:else name="Name13">
                <dgm:constrLst>
                  <dgm:constr type="l" for="ch" forName="child"/>
                  <dgm:constr type="t" for="ch" forName="child"/>
                  <dgm:constr type="w" for="ch" forName="child" refType="w"/>
                  <dgm:constr type="h" for="ch" forName="child" refType="h"/>
                  <dgm:constr type="l" for="ch" forName="childTx"/>
                  <dgm:constr type="r" for="ch" forName="childTx" refType="w" fact="0.825"/>
                  <dgm:constr type="h" for="ch" forName="childTx" refFor="ch" refForName="child" op="equ"/>
                </dgm:constrLst>
              </dgm:else>
            </dgm:choose>
            <dgm:ruleLst/>
            <dgm:layoutNode name="child" styleLbl="bgAccFollowNode1">
              <dgm:alg type="sp"/>
              <dgm:shape xmlns:r="http://schemas.openxmlformats.org/officeDocument/2006/relationships" type="rect" r:blip="">
                <dgm:adjLst/>
              </dgm:shape>
              <dgm:presOf axis="desOrSelf" ptType="node"/>
              <dgm:constrLst/>
              <dgm:ruleLst/>
            </dgm:layoutNode>
            <dgm:layoutNode name="childTx" styleLbl="bgAccFollowNode1">
              <dgm:varLst>
                <dgm:bulletEnabled val="1"/>
              </dgm:varLst>
              <dgm:alg type="tx">
                <dgm:param type="parTxLTRAlign" val="l"/>
              </dgm:alg>
              <dgm:shape xmlns:r="http://schemas.openxmlformats.org/officeDocument/2006/relationships" type="rect" r:blip="" hideGeom="1">
                <dgm:adjLst/>
              </dgm:shape>
              <dgm:presOf axis="desOrSelf" ptType="node"/>
              <dgm:choose name="Name14">
                <dgm:if name="Name15" func="var" arg="dir" op="equ" val="norm">
                  <dgm:constrLst>
                    <dgm:constr type="primFontSz" val="65"/>
                    <dgm:constr type="lMarg"/>
                  </dgm:constrLst>
                </dgm:if>
                <dgm:else name="Name16">
                  <dgm:constrLst>
                    <dgm:constr type="primFontSz" val="65"/>
                    <dgm:constr type="rMarg"/>
                  </dgm:constrLst>
                </dgm:else>
              </dgm:choose>
              <dgm:ruleLst>
                <dgm:rule type="primFontSz" val="5" fact="NaN" max="NaN"/>
              </dgm:ruleLst>
            </dgm:layoutNode>
          </dgm:layoutNode>
        </dgm:forEach>
      </dgm:layoutNode>
      <dgm:layoutNode name="negSpace">
        <dgm:alg type="sp"/>
        <dgm:shape xmlns:r="http://schemas.openxmlformats.org/officeDocument/2006/relationships" r:blip="">
          <dgm:adjLst/>
        </dgm:shape>
        <dgm:presOf/>
        <dgm:constrLst/>
        <dgm:ruleLst/>
      </dgm:layoutNode>
      <dgm:layoutNode name="circle" styleLbl="node1">
        <dgm:alg type="tx"/>
        <dgm:shape xmlns:r="http://schemas.openxmlformats.org/officeDocument/2006/relationships" type="ellipse" r:blip="">
          <dgm:adjLst/>
        </dgm:shape>
        <dgm:presOf axis="self"/>
        <dgm:constrLst>
          <dgm:constr type="lMarg"/>
          <dgm:constr type="rMarg"/>
          <dgm:constr type="tMarg"/>
          <dgm:constr type="bMarg"/>
          <dgm:constr type="h" refType="w"/>
        </dgm:constrLst>
        <dgm:ruleLst>
          <dgm:rule type="primFontSz" val="5" fact="NaN" max="NaN"/>
        </dgm:ruleLst>
      </dgm:layoutNode>
      <dgm:forEach name="Name17" axis="followSib" ptType="sibTrans" cnt="1">
        <dgm:layoutNode name="transSpace">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umsplatzhalt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8D6B57B-B1B8-4ED7-9C81-D76CD0DC9F3C}" type="datetimeFigureOut">
              <a:rPr lang="de-DE" smtClean="0"/>
              <a:pPr/>
              <a:t>3/5/11</a:t>
            </a:fld>
            <a:endParaRPr lang="en-US"/>
          </a:p>
        </p:txBody>
      </p:sp>
      <p:sp>
        <p:nvSpPr>
          <p:cNvPr id="4" name="Folienbildplatzhalt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izenplatzhalt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
        <p:nvSpPr>
          <p:cNvPr id="6" name="Fußzeilenplatzhalt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Foliennummernplatzhalt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6CAEC8B-F7AD-4F67-BAF4-5F76386395F5}"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a:bodyPr>
          <a:lstStyle/>
          <a:p>
            <a:endParaRPr lang="en-US" dirty="0"/>
          </a:p>
        </p:txBody>
      </p:sp>
      <p:sp>
        <p:nvSpPr>
          <p:cNvPr id="4" name="Foliennummernplatzhalter 3"/>
          <p:cNvSpPr>
            <a:spLocks noGrp="1"/>
          </p:cNvSpPr>
          <p:nvPr>
            <p:ph type="sldNum" sz="quarter" idx="10"/>
          </p:nvPr>
        </p:nvSpPr>
        <p:spPr/>
        <p:txBody>
          <a:bodyPr/>
          <a:lstStyle/>
          <a:p>
            <a:fld id="{16CAEC8B-F7AD-4F67-BAF4-5F76386395F5}" type="slidenum">
              <a:rPr lang="en-US" smtClean="0"/>
              <a:pPr/>
              <a:t>11</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 Id="rId3" Type="http://schemas.openxmlformats.org/officeDocument/2006/relationships/image" Target="../media/image3.gif"/></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dirty="0" smtClean="0"/>
              <a:t>Titelmasterformat durch Klicken bearbeiten</a:t>
            </a:r>
            <a:endParaRPr lang="en-US" dirty="0"/>
          </a:p>
        </p:txBody>
      </p:sp>
      <p:sp>
        <p:nvSpPr>
          <p:cNvPr id="3" name="Untertitel 2"/>
          <p:cNvSpPr>
            <a:spLocks noGrp="1"/>
          </p:cNvSpPr>
          <p:nvPr>
            <p:ph type="subTitle" idx="1"/>
          </p:nvPr>
        </p:nvSpPr>
        <p:spPr>
          <a:xfrm>
            <a:off x="1371600" y="3886200"/>
            <a:ext cx="6400800" cy="1752600"/>
          </a:xfrm>
          <a:ln>
            <a:solidFill>
              <a:schemeClr val="tx1"/>
            </a:solidFill>
          </a:ln>
        </p:spPr>
        <p:txBody>
          <a:bodyPr/>
          <a:lstStyle>
            <a:lvl1pPr marL="0" indent="0" algn="ctr">
              <a:buNone/>
              <a:defRPr>
                <a:solidFill>
                  <a:sysClr val="windowText" lastClr="000000"/>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dirty="0" smtClean="0"/>
              <a:t>Formatvorlage des Untertitelmasters durch Klicken bearbeiten</a:t>
            </a:r>
            <a:endParaRPr lang="en-US" dirty="0"/>
          </a:p>
        </p:txBody>
      </p:sp>
      <p:sp>
        <p:nvSpPr>
          <p:cNvPr id="4" name="Datumsplatzhalter 3"/>
          <p:cNvSpPr>
            <a:spLocks noGrp="1"/>
          </p:cNvSpPr>
          <p:nvPr>
            <p:ph type="dt" sz="half" idx="10"/>
          </p:nvPr>
        </p:nvSpPr>
        <p:spPr/>
        <p:txBody>
          <a:bodyPr/>
          <a:lstStyle/>
          <a:p>
            <a:fld id="{66959760-2C57-4169-ABCD-D65199D338F6}" type="datetimeFigureOut">
              <a:rPr lang="de-DE" smtClean="0"/>
              <a:pPr/>
              <a:t>3/5/11</a:t>
            </a:fld>
            <a:endParaRPr lang="en-US"/>
          </a:p>
        </p:txBody>
      </p:sp>
      <p:sp>
        <p:nvSpPr>
          <p:cNvPr id="5" name="Fußzeilenplatzhalter 4"/>
          <p:cNvSpPr>
            <a:spLocks noGrp="1"/>
          </p:cNvSpPr>
          <p:nvPr>
            <p:ph type="ftr" sz="quarter" idx="11"/>
          </p:nvPr>
        </p:nvSpPr>
        <p:spPr/>
        <p:txBody>
          <a:bodyPr/>
          <a:lstStyle/>
          <a:p>
            <a:endParaRPr lang="en-US"/>
          </a:p>
        </p:txBody>
      </p:sp>
      <p:sp>
        <p:nvSpPr>
          <p:cNvPr id="6" name="Foliennummernplatzhalter 5"/>
          <p:cNvSpPr>
            <a:spLocks noGrp="1"/>
          </p:cNvSpPr>
          <p:nvPr>
            <p:ph type="sldNum" sz="quarter" idx="12"/>
          </p:nvPr>
        </p:nvSpPr>
        <p:spPr/>
        <p:txBody>
          <a:bodyPr/>
          <a:lstStyle/>
          <a:p>
            <a:fld id="{3D8AF5CB-ED59-4814-A966-F55296C5E084}"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en-US"/>
          </a:p>
        </p:txBody>
      </p:sp>
      <p:sp>
        <p:nvSpPr>
          <p:cNvPr id="3" name="Vertikaler Textplatzhalter 2"/>
          <p:cNvSpPr>
            <a:spLocks noGrp="1"/>
          </p:cNvSpPr>
          <p:nvPr>
            <p:ph type="body" orient="vert" idx="1"/>
          </p:nvPr>
        </p:nvSpPr>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
        <p:nvSpPr>
          <p:cNvPr id="4" name="Datumsplatzhalter 3"/>
          <p:cNvSpPr>
            <a:spLocks noGrp="1"/>
          </p:cNvSpPr>
          <p:nvPr>
            <p:ph type="dt" sz="half" idx="10"/>
          </p:nvPr>
        </p:nvSpPr>
        <p:spPr/>
        <p:txBody>
          <a:bodyPr/>
          <a:lstStyle/>
          <a:p>
            <a:fld id="{66959760-2C57-4169-ABCD-D65199D338F6}" type="datetimeFigureOut">
              <a:rPr lang="de-DE" smtClean="0"/>
              <a:pPr/>
              <a:t>3/5/11</a:t>
            </a:fld>
            <a:endParaRPr lang="en-US"/>
          </a:p>
        </p:txBody>
      </p:sp>
      <p:sp>
        <p:nvSpPr>
          <p:cNvPr id="5" name="Fußzeilenplatzhalter 4"/>
          <p:cNvSpPr>
            <a:spLocks noGrp="1"/>
          </p:cNvSpPr>
          <p:nvPr>
            <p:ph type="ftr" sz="quarter" idx="11"/>
          </p:nvPr>
        </p:nvSpPr>
        <p:spPr/>
        <p:txBody>
          <a:bodyPr/>
          <a:lstStyle/>
          <a:p>
            <a:endParaRPr lang="en-US"/>
          </a:p>
        </p:txBody>
      </p:sp>
      <p:sp>
        <p:nvSpPr>
          <p:cNvPr id="6" name="Foliennummernplatzhalter 5"/>
          <p:cNvSpPr>
            <a:spLocks noGrp="1"/>
          </p:cNvSpPr>
          <p:nvPr>
            <p:ph type="sldNum" sz="quarter" idx="12"/>
          </p:nvPr>
        </p:nvSpPr>
        <p:spPr/>
        <p:txBody>
          <a:bodyPr/>
          <a:lstStyle/>
          <a:p>
            <a:fld id="{3D8AF5CB-ED59-4814-A966-F55296C5E084}"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29400" y="274638"/>
            <a:ext cx="2057400" cy="5851525"/>
          </a:xfrm>
        </p:spPr>
        <p:txBody>
          <a:bodyPr vert="eaVert"/>
          <a:lstStyle/>
          <a:p>
            <a:r>
              <a:rPr lang="de-DE" smtClean="0"/>
              <a:t>Titelmasterformat durch Klicken bearbeiten</a:t>
            </a:r>
            <a:endParaRPr lang="en-US"/>
          </a:p>
        </p:txBody>
      </p:sp>
      <p:sp>
        <p:nvSpPr>
          <p:cNvPr id="3" name="Vertikaler Textplatzhalter 2"/>
          <p:cNvSpPr>
            <a:spLocks noGrp="1"/>
          </p:cNvSpPr>
          <p:nvPr>
            <p:ph type="body" orient="vert" idx="1"/>
          </p:nvPr>
        </p:nvSpPr>
        <p:spPr>
          <a:xfrm>
            <a:off x="457200" y="274638"/>
            <a:ext cx="6019800" cy="5851525"/>
          </a:xfrm>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
        <p:nvSpPr>
          <p:cNvPr id="4" name="Datumsplatzhalter 3"/>
          <p:cNvSpPr>
            <a:spLocks noGrp="1"/>
          </p:cNvSpPr>
          <p:nvPr>
            <p:ph type="dt" sz="half" idx="10"/>
          </p:nvPr>
        </p:nvSpPr>
        <p:spPr/>
        <p:txBody>
          <a:bodyPr/>
          <a:lstStyle/>
          <a:p>
            <a:fld id="{66959760-2C57-4169-ABCD-D65199D338F6}" type="datetimeFigureOut">
              <a:rPr lang="de-DE" smtClean="0"/>
              <a:pPr/>
              <a:t>3/5/11</a:t>
            </a:fld>
            <a:endParaRPr lang="en-US"/>
          </a:p>
        </p:txBody>
      </p:sp>
      <p:sp>
        <p:nvSpPr>
          <p:cNvPr id="5" name="Fußzeilenplatzhalter 4"/>
          <p:cNvSpPr>
            <a:spLocks noGrp="1"/>
          </p:cNvSpPr>
          <p:nvPr>
            <p:ph type="ftr" sz="quarter" idx="11"/>
          </p:nvPr>
        </p:nvSpPr>
        <p:spPr/>
        <p:txBody>
          <a:bodyPr/>
          <a:lstStyle/>
          <a:p>
            <a:endParaRPr lang="en-US"/>
          </a:p>
        </p:txBody>
      </p:sp>
      <p:sp>
        <p:nvSpPr>
          <p:cNvPr id="6" name="Foliennummernplatzhalter 5"/>
          <p:cNvSpPr>
            <a:spLocks noGrp="1"/>
          </p:cNvSpPr>
          <p:nvPr>
            <p:ph type="sldNum" sz="quarter" idx="12"/>
          </p:nvPr>
        </p:nvSpPr>
        <p:spPr/>
        <p:txBody>
          <a:bodyPr/>
          <a:lstStyle/>
          <a:p>
            <a:fld id="{3D8AF5CB-ED59-4814-A966-F55296C5E084}"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el und Inhalt">
    <p:bg>
      <p:bgRef idx="1001">
        <a:schemeClr val="bg1"/>
      </p:bgRef>
    </p:bg>
    <p:spTree>
      <p:nvGrpSpPr>
        <p:cNvPr id="1" name=""/>
        <p:cNvGrpSpPr/>
        <p:nvPr/>
      </p:nvGrpSpPr>
      <p:grpSpPr>
        <a:xfrm>
          <a:off x="0" y="0"/>
          <a:ext cx="0" cy="0"/>
          <a:chOff x="0" y="0"/>
          <a:chExt cx="0" cy="0"/>
        </a:xfrm>
      </p:grpSpPr>
      <p:pic>
        <p:nvPicPr>
          <p:cNvPr id="2053" name="Picture 5"/>
          <p:cNvPicPr>
            <a:picLocks noChangeAspect="1" noChangeArrowheads="1"/>
          </p:cNvPicPr>
          <p:nvPr userDrawn="1"/>
        </p:nvPicPr>
        <p:blipFill>
          <a:blip r:embed="rId2"/>
          <a:srcRect l="12891" t="44063" r="20312" b="44687"/>
          <a:stretch>
            <a:fillRect/>
          </a:stretch>
        </p:blipFill>
        <p:spPr bwMode="auto">
          <a:xfrm>
            <a:off x="1" y="5893681"/>
            <a:ext cx="9144000" cy="964319"/>
          </a:xfrm>
          <a:prstGeom prst="rect">
            <a:avLst/>
          </a:prstGeom>
          <a:noFill/>
          <a:ln w="9525">
            <a:noFill/>
            <a:miter lim="800000"/>
            <a:headEnd/>
            <a:tailEnd/>
          </a:ln>
        </p:spPr>
      </p:pic>
      <p:sp>
        <p:nvSpPr>
          <p:cNvPr id="2" name="Titel 1"/>
          <p:cNvSpPr>
            <a:spLocks noGrp="1"/>
          </p:cNvSpPr>
          <p:nvPr>
            <p:ph type="title"/>
          </p:nvPr>
        </p:nvSpPr>
        <p:spPr/>
        <p:txBody>
          <a:bodyPr/>
          <a:lstStyle/>
          <a:p>
            <a:r>
              <a:rPr lang="de-DE" dirty="0" smtClean="0"/>
              <a:t>Titelmasterformat durch Klicken bearbeiten</a:t>
            </a:r>
            <a:endParaRPr lang="en-US" dirty="0"/>
          </a:p>
        </p:txBody>
      </p:sp>
      <p:sp>
        <p:nvSpPr>
          <p:cNvPr id="3" name="Inhaltsplatzhalter 2"/>
          <p:cNvSpPr>
            <a:spLocks noGrp="1"/>
          </p:cNvSpPr>
          <p:nvPr>
            <p:ph idx="1"/>
          </p:nvPr>
        </p:nvSpPr>
        <p:spPr>
          <a:xfrm>
            <a:off x="428596" y="1714488"/>
            <a:ext cx="8229600" cy="4340237"/>
          </a:xfrm>
          <a:ln>
            <a:noFill/>
          </a:ln>
        </p:spPr>
        <p:txBody>
          <a:bodyPr/>
          <a:lstStyle/>
          <a:p>
            <a:pPr lvl="0"/>
            <a:r>
              <a:rPr lang="de-DE" dirty="0" smtClean="0"/>
              <a:t>Textmasterformate durch Klicken bearbeiten</a:t>
            </a:r>
          </a:p>
          <a:p>
            <a:pPr lvl="1"/>
            <a:r>
              <a:rPr lang="de-DE" dirty="0" smtClean="0"/>
              <a:t>Zweite Ebene</a:t>
            </a:r>
          </a:p>
          <a:p>
            <a:pPr lvl="2"/>
            <a:r>
              <a:rPr lang="de-DE" dirty="0" smtClean="0"/>
              <a:t>Dritte Ebene</a:t>
            </a:r>
          </a:p>
          <a:p>
            <a:pPr lvl="3"/>
            <a:r>
              <a:rPr lang="de-DE" dirty="0" smtClean="0"/>
              <a:t>Vierte Ebene</a:t>
            </a:r>
          </a:p>
          <a:p>
            <a:pPr lvl="4"/>
            <a:r>
              <a:rPr lang="de-DE" dirty="0" smtClean="0"/>
              <a:t>Fünfte Ebene</a:t>
            </a:r>
            <a:endParaRPr lang="en-US" dirty="0"/>
          </a:p>
        </p:txBody>
      </p:sp>
      <p:sp>
        <p:nvSpPr>
          <p:cNvPr id="4" name="Datumsplatzhalter 3"/>
          <p:cNvSpPr>
            <a:spLocks noGrp="1"/>
          </p:cNvSpPr>
          <p:nvPr>
            <p:ph type="dt" sz="half" idx="10"/>
          </p:nvPr>
        </p:nvSpPr>
        <p:spPr/>
        <p:txBody>
          <a:bodyPr/>
          <a:lstStyle/>
          <a:p>
            <a:fld id="{66959760-2C57-4169-ABCD-D65199D338F6}" type="datetimeFigureOut">
              <a:rPr lang="de-DE" smtClean="0"/>
              <a:pPr/>
              <a:t>3/5/11</a:t>
            </a:fld>
            <a:endParaRPr lang="en-US"/>
          </a:p>
        </p:txBody>
      </p:sp>
      <p:sp>
        <p:nvSpPr>
          <p:cNvPr id="5" name="Fußzeilenplatzhalter 4"/>
          <p:cNvSpPr>
            <a:spLocks noGrp="1"/>
          </p:cNvSpPr>
          <p:nvPr>
            <p:ph type="ftr" sz="quarter" idx="11"/>
          </p:nvPr>
        </p:nvSpPr>
        <p:spPr/>
        <p:txBody>
          <a:bodyPr/>
          <a:lstStyle/>
          <a:p>
            <a:endParaRPr lang="en-US" dirty="0"/>
          </a:p>
        </p:txBody>
      </p:sp>
      <p:sp>
        <p:nvSpPr>
          <p:cNvPr id="6" name="Foliennummernplatzhalter 5"/>
          <p:cNvSpPr>
            <a:spLocks noGrp="1"/>
          </p:cNvSpPr>
          <p:nvPr>
            <p:ph type="sldNum" sz="quarter" idx="12"/>
          </p:nvPr>
        </p:nvSpPr>
        <p:spPr/>
        <p:txBody>
          <a:bodyPr/>
          <a:lstStyle/>
          <a:p>
            <a:fld id="{3D8AF5CB-ED59-4814-A966-F55296C5E084}" type="slidenum">
              <a:rPr lang="en-US" smtClean="0"/>
              <a:pPr/>
              <a:t>‹#›</a:t>
            </a:fld>
            <a:endParaRPr lang="en-US" dirty="0"/>
          </a:p>
        </p:txBody>
      </p:sp>
      <p:pic>
        <p:nvPicPr>
          <p:cNvPr id="11" name="Image 1" descr="http://www.ih-ra.com/programmes/images/emeraude.gif"/>
          <p:cNvPicPr/>
          <p:nvPr userDrawn="1"/>
        </p:nvPicPr>
        <p:blipFill>
          <a:blip r:embed="rId3"/>
          <a:srcRect l="19537" b="33334"/>
          <a:stretch>
            <a:fillRect/>
          </a:stretch>
        </p:blipFill>
        <p:spPr bwMode="auto">
          <a:xfrm>
            <a:off x="714348" y="6072206"/>
            <a:ext cx="601345" cy="521970"/>
          </a:xfrm>
          <a:prstGeom prst="rect">
            <a:avLst/>
          </a:prstGeom>
          <a:noFill/>
          <a:ln w="9525">
            <a:noFill/>
            <a:miter lim="800000"/>
            <a:headEnd/>
            <a:tailEnd/>
          </a:ln>
        </p:spPr>
      </p:pic>
      <p:pic>
        <p:nvPicPr>
          <p:cNvPr id="12" name="Image 1" descr="http://www.ih-ra.com/programmes/images/emeraude.gif"/>
          <p:cNvPicPr/>
          <p:nvPr userDrawn="1"/>
        </p:nvPicPr>
        <p:blipFill>
          <a:blip r:embed="rId3"/>
          <a:srcRect l="19537" b="33334"/>
          <a:stretch>
            <a:fillRect/>
          </a:stretch>
        </p:blipFill>
        <p:spPr bwMode="auto">
          <a:xfrm>
            <a:off x="1500166" y="6072206"/>
            <a:ext cx="601345" cy="521970"/>
          </a:xfrm>
          <a:prstGeom prst="rect">
            <a:avLst/>
          </a:prstGeom>
          <a:noFill/>
          <a:ln w="9525">
            <a:noFill/>
            <a:miter lim="800000"/>
            <a:headEnd/>
            <a:tailEnd/>
          </a:ln>
        </p:spPr>
      </p:pic>
      <p:pic>
        <p:nvPicPr>
          <p:cNvPr id="13" name="Image 1" descr="http://www.ih-ra.com/programmes/images/emeraude.gif"/>
          <p:cNvPicPr/>
          <p:nvPr userDrawn="1"/>
        </p:nvPicPr>
        <p:blipFill>
          <a:blip r:embed="rId3"/>
          <a:srcRect l="19537" b="33334"/>
          <a:stretch>
            <a:fillRect/>
          </a:stretch>
        </p:blipFill>
        <p:spPr bwMode="auto">
          <a:xfrm>
            <a:off x="2285984" y="6072206"/>
            <a:ext cx="601345" cy="521970"/>
          </a:xfrm>
          <a:prstGeom prst="rect">
            <a:avLst/>
          </a:prstGeom>
          <a:noFill/>
          <a:ln w="9525">
            <a:noFill/>
            <a:miter lim="800000"/>
            <a:headEnd/>
            <a:tailEnd/>
          </a:ln>
        </p:spPr>
      </p:pic>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dirty="0" smtClean="0"/>
              <a:t>Titelmasterformat durch Klicken bearbeiten</a:t>
            </a:r>
            <a:endParaRPr lang="en-US" dirty="0"/>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dirty="0" smtClean="0"/>
              <a:t>Textmasterformate durch Klicken bearbeiten</a:t>
            </a:r>
          </a:p>
        </p:txBody>
      </p:sp>
      <p:sp>
        <p:nvSpPr>
          <p:cNvPr id="4" name="Datumsplatzhalter 3"/>
          <p:cNvSpPr>
            <a:spLocks noGrp="1"/>
          </p:cNvSpPr>
          <p:nvPr>
            <p:ph type="dt" sz="half" idx="10"/>
          </p:nvPr>
        </p:nvSpPr>
        <p:spPr/>
        <p:txBody>
          <a:bodyPr/>
          <a:lstStyle/>
          <a:p>
            <a:fld id="{66959760-2C57-4169-ABCD-D65199D338F6}" type="datetimeFigureOut">
              <a:rPr lang="de-DE" smtClean="0"/>
              <a:pPr/>
              <a:t>3/5/11</a:t>
            </a:fld>
            <a:endParaRPr lang="en-US"/>
          </a:p>
        </p:txBody>
      </p:sp>
      <p:sp>
        <p:nvSpPr>
          <p:cNvPr id="5" name="Fußzeilenplatzhalter 4"/>
          <p:cNvSpPr>
            <a:spLocks noGrp="1"/>
          </p:cNvSpPr>
          <p:nvPr>
            <p:ph type="ftr" sz="quarter" idx="11"/>
          </p:nvPr>
        </p:nvSpPr>
        <p:spPr/>
        <p:txBody>
          <a:bodyPr/>
          <a:lstStyle/>
          <a:p>
            <a:endParaRPr lang="en-US"/>
          </a:p>
        </p:txBody>
      </p:sp>
      <p:sp>
        <p:nvSpPr>
          <p:cNvPr id="6" name="Foliennummernplatzhalter 5"/>
          <p:cNvSpPr>
            <a:spLocks noGrp="1"/>
          </p:cNvSpPr>
          <p:nvPr>
            <p:ph type="sldNum" sz="quarter" idx="12"/>
          </p:nvPr>
        </p:nvSpPr>
        <p:spPr/>
        <p:txBody>
          <a:bodyPr/>
          <a:lstStyle/>
          <a:p>
            <a:fld id="{3D8AF5CB-ED59-4814-A966-F55296C5E084}"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en-US"/>
          </a:p>
        </p:txBody>
      </p:sp>
      <p:sp>
        <p:nvSpPr>
          <p:cNvPr id="3" name="Inhaltsplatzhalt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
        <p:nvSpPr>
          <p:cNvPr id="4" name="Inhaltsplatzhalt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
        <p:nvSpPr>
          <p:cNvPr id="5" name="Datumsplatzhalter 4"/>
          <p:cNvSpPr>
            <a:spLocks noGrp="1"/>
          </p:cNvSpPr>
          <p:nvPr>
            <p:ph type="dt" sz="half" idx="10"/>
          </p:nvPr>
        </p:nvSpPr>
        <p:spPr/>
        <p:txBody>
          <a:bodyPr/>
          <a:lstStyle/>
          <a:p>
            <a:fld id="{66959760-2C57-4169-ABCD-D65199D338F6}" type="datetimeFigureOut">
              <a:rPr lang="de-DE" smtClean="0"/>
              <a:pPr/>
              <a:t>3/5/11</a:t>
            </a:fld>
            <a:endParaRPr lang="en-US"/>
          </a:p>
        </p:txBody>
      </p:sp>
      <p:sp>
        <p:nvSpPr>
          <p:cNvPr id="6" name="Fußzeilenplatzhalter 5"/>
          <p:cNvSpPr>
            <a:spLocks noGrp="1"/>
          </p:cNvSpPr>
          <p:nvPr>
            <p:ph type="ftr" sz="quarter" idx="11"/>
          </p:nvPr>
        </p:nvSpPr>
        <p:spPr/>
        <p:txBody>
          <a:bodyPr/>
          <a:lstStyle/>
          <a:p>
            <a:endParaRPr lang="en-US"/>
          </a:p>
        </p:txBody>
      </p:sp>
      <p:sp>
        <p:nvSpPr>
          <p:cNvPr id="7" name="Foliennummernplatzhalter 6"/>
          <p:cNvSpPr>
            <a:spLocks noGrp="1"/>
          </p:cNvSpPr>
          <p:nvPr>
            <p:ph type="sldNum" sz="quarter" idx="12"/>
          </p:nvPr>
        </p:nvSpPr>
        <p:spPr/>
        <p:txBody>
          <a:bodyPr/>
          <a:lstStyle/>
          <a:p>
            <a:fld id="{3D8AF5CB-ED59-4814-A966-F55296C5E084}"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de-DE" smtClean="0"/>
              <a:t>Titelmasterformat durch Klicken bearbeiten</a:t>
            </a:r>
            <a:endParaRPr lang="en-US"/>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
        <p:nvSpPr>
          <p:cNvPr id="7" name="Datumsplatzhalter 6"/>
          <p:cNvSpPr>
            <a:spLocks noGrp="1"/>
          </p:cNvSpPr>
          <p:nvPr>
            <p:ph type="dt" sz="half" idx="10"/>
          </p:nvPr>
        </p:nvSpPr>
        <p:spPr/>
        <p:txBody>
          <a:bodyPr/>
          <a:lstStyle/>
          <a:p>
            <a:fld id="{66959760-2C57-4169-ABCD-D65199D338F6}" type="datetimeFigureOut">
              <a:rPr lang="de-DE" smtClean="0"/>
              <a:pPr/>
              <a:t>3/5/11</a:t>
            </a:fld>
            <a:endParaRPr lang="en-US"/>
          </a:p>
        </p:txBody>
      </p:sp>
      <p:sp>
        <p:nvSpPr>
          <p:cNvPr id="8" name="Fußzeilenplatzhalter 7"/>
          <p:cNvSpPr>
            <a:spLocks noGrp="1"/>
          </p:cNvSpPr>
          <p:nvPr>
            <p:ph type="ftr" sz="quarter" idx="11"/>
          </p:nvPr>
        </p:nvSpPr>
        <p:spPr/>
        <p:txBody>
          <a:bodyPr/>
          <a:lstStyle/>
          <a:p>
            <a:endParaRPr lang="en-US"/>
          </a:p>
        </p:txBody>
      </p:sp>
      <p:sp>
        <p:nvSpPr>
          <p:cNvPr id="9" name="Foliennummernplatzhalter 8"/>
          <p:cNvSpPr>
            <a:spLocks noGrp="1"/>
          </p:cNvSpPr>
          <p:nvPr>
            <p:ph type="sldNum" sz="quarter" idx="12"/>
          </p:nvPr>
        </p:nvSpPr>
        <p:spPr/>
        <p:txBody>
          <a:bodyPr/>
          <a:lstStyle/>
          <a:p>
            <a:fld id="{3D8AF5CB-ED59-4814-A966-F55296C5E084}"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en-US"/>
          </a:p>
        </p:txBody>
      </p:sp>
      <p:sp>
        <p:nvSpPr>
          <p:cNvPr id="3" name="Datumsplatzhalter 2"/>
          <p:cNvSpPr>
            <a:spLocks noGrp="1"/>
          </p:cNvSpPr>
          <p:nvPr>
            <p:ph type="dt" sz="half" idx="10"/>
          </p:nvPr>
        </p:nvSpPr>
        <p:spPr/>
        <p:txBody>
          <a:bodyPr/>
          <a:lstStyle/>
          <a:p>
            <a:fld id="{66959760-2C57-4169-ABCD-D65199D338F6}" type="datetimeFigureOut">
              <a:rPr lang="de-DE" smtClean="0"/>
              <a:pPr/>
              <a:t>3/5/11</a:t>
            </a:fld>
            <a:endParaRPr lang="en-US"/>
          </a:p>
        </p:txBody>
      </p:sp>
      <p:sp>
        <p:nvSpPr>
          <p:cNvPr id="4" name="Fußzeilenplatzhalter 3"/>
          <p:cNvSpPr>
            <a:spLocks noGrp="1"/>
          </p:cNvSpPr>
          <p:nvPr>
            <p:ph type="ftr" sz="quarter" idx="11"/>
          </p:nvPr>
        </p:nvSpPr>
        <p:spPr/>
        <p:txBody>
          <a:bodyPr/>
          <a:lstStyle/>
          <a:p>
            <a:endParaRPr lang="en-US"/>
          </a:p>
        </p:txBody>
      </p:sp>
      <p:sp>
        <p:nvSpPr>
          <p:cNvPr id="5" name="Foliennummernplatzhalter 4"/>
          <p:cNvSpPr>
            <a:spLocks noGrp="1"/>
          </p:cNvSpPr>
          <p:nvPr>
            <p:ph type="sldNum" sz="quarter" idx="12"/>
          </p:nvPr>
        </p:nvSpPr>
        <p:spPr/>
        <p:txBody>
          <a:bodyPr/>
          <a:lstStyle/>
          <a:p>
            <a:fld id="{3D8AF5CB-ED59-4814-A966-F55296C5E084}"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fld id="{66959760-2C57-4169-ABCD-D65199D338F6}" type="datetimeFigureOut">
              <a:rPr lang="de-DE" smtClean="0"/>
              <a:pPr/>
              <a:t>3/5/11</a:t>
            </a:fld>
            <a:endParaRPr lang="en-US"/>
          </a:p>
        </p:txBody>
      </p:sp>
      <p:sp>
        <p:nvSpPr>
          <p:cNvPr id="3" name="Fußzeilenplatzhalter 2"/>
          <p:cNvSpPr>
            <a:spLocks noGrp="1"/>
          </p:cNvSpPr>
          <p:nvPr>
            <p:ph type="ftr" sz="quarter" idx="11"/>
          </p:nvPr>
        </p:nvSpPr>
        <p:spPr/>
        <p:txBody>
          <a:bodyPr/>
          <a:lstStyle/>
          <a:p>
            <a:endParaRPr lang="en-US"/>
          </a:p>
        </p:txBody>
      </p:sp>
      <p:sp>
        <p:nvSpPr>
          <p:cNvPr id="4" name="Foliennummernplatzhalter 3"/>
          <p:cNvSpPr>
            <a:spLocks noGrp="1"/>
          </p:cNvSpPr>
          <p:nvPr>
            <p:ph type="sldNum" sz="quarter" idx="12"/>
          </p:nvPr>
        </p:nvSpPr>
        <p:spPr/>
        <p:txBody>
          <a:bodyPr/>
          <a:lstStyle/>
          <a:p>
            <a:fld id="{3D8AF5CB-ED59-4814-A966-F55296C5E084}"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Titelmasterformat durch Klicken bearbeiten</a:t>
            </a:r>
            <a:endParaRPr lang="en-US"/>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
        <p:nvSpPr>
          <p:cNvPr id="5" name="Datumsplatzhalter 4"/>
          <p:cNvSpPr>
            <a:spLocks noGrp="1"/>
          </p:cNvSpPr>
          <p:nvPr>
            <p:ph type="dt" sz="half" idx="10"/>
          </p:nvPr>
        </p:nvSpPr>
        <p:spPr/>
        <p:txBody>
          <a:bodyPr/>
          <a:lstStyle/>
          <a:p>
            <a:fld id="{66959760-2C57-4169-ABCD-D65199D338F6}" type="datetimeFigureOut">
              <a:rPr lang="de-DE" smtClean="0"/>
              <a:pPr/>
              <a:t>3/5/11</a:t>
            </a:fld>
            <a:endParaRPr lang="en-US"/>
          </a:p>
        </p:txBody>
      </p:sp>
      <p:sp>
        <p:nvSpPr>
          <p:cNvPr id="6" name="Fußzeilenplatzhalter 5"/>
          <p:cNvSpPr>
            <a:spLocks noGrp="1"/>
          </p:cNvSpPr>
          <p:nvPr>
            <p:ph type="ftr" sz="quarter" idx="11"/>
          </p:nvPr>
        </p:nvSpPr>
        <p:spPr/>
        <p:txBody>
          <a:bodyPr/>
          <a:lstStyle/>
          <a:p>
            <a:endParaRPr lang="en-US"/>
          </a:p>
        </p:txBody>
      </p:sp>
      <p:sp>
        <p:nvSpPr>
          <p:cNvPr id="7" name="Foliennummernplatzhalter 6"/>
          <p:cNvSpPr>
            <a:spLocks noGrp="1"/>
          </p:cNvSpPr>
          <p:nvPr>
            <p:ph type="sldNum" sz="quarter" idx="12"/>
          </p:nvPr>
        </p:nvSpPr>
        <p:spPr/>
        <p:txBody>
          <a:bodyPr/>
          <a:lstStyle/>
          <a:p>
            <a:fld id="{3D8AF5CB-ED59-4814-A966-F55296C5E084}"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en-US"/>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
        <p:nvSpPr>
          <p:cNvPr id="5" name="Datumsplatzhalter 4"/>
          <p:cNvSpPr>
            <a:spLocks noGrp="1"/>
          </p:cNvSpPr>
          <p:nvPr>
            <p:ph type="dt" sz="half" idx="10"/>
          </p:nvPr>
        </p:nvSpPr>
        <p:spPr/>
        <p:txBody>
          <a:bodyPr/>
          <a:lstStyle/>
          <a:p>
            <a:fld id="{66959760-2C57-4169-ABCD-D65199D338F6}" type="datetimeFigureOut">
              <a:rPr lang="de-DE" smtClean="0"/>
              <a:pPr/>
              <a:t>3/5/11</a:t>
            </a:fld>
            <a:endParaRPr lang="en-US"/>
          </a:p>
        </p:txBody>
      </p:sp>
      <p:sp>
        <p:nvSpPr>
          <p:cNvPr id="6" name="Fußzeilenplatzhalter 5"/>
          <p:cNvSpPr>
            <a:spLocks noGrp="1"/>
          </p:cNvSpPr>
          <p:nvPr>
            <p:ph type="ftr" sz="quarter" idx="11"/>
          </p:nvPr>
        </p:nvSpPr>
        <p:spPr/>
        <p:txBody>
          <a:bodyPr/>
          <a:lstStyle/>
          <a:p>
            <a:endParaRPr lang="en-US"/>
          </a:p>
        </p:txBody>
      </p:sp>
      <p:sp>
        <p:nvSpPr>
          <p:cNvPr id="7" name="Foliennummernplatzhalter 6"/>
          <p:cNvSpPr>
            <a:spLocks noGrp="1"/>
          </p:cNvSpPr>
          <p:nvPr>
            <p:ph type="sldNum" sz="quarter" idx="12"/>
          </p:nvPr>
        </p:nvSpPr>
        <p:spPr/>
        <p:txBody>
          <a:bodyPr/>
          <a:lstStyle/>
          <a:p>
            <a:fld id="{3D8AF5CB-ED59-4814-A966-F55296C5E084}"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3" Type="http://schemas.openxmlformats.org/officeDocument/2006/relationships/image" Target="../media/image1.emf"/><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rgbClr val="EA4D22">
            <a:alpha val="50000"/>
          </a:srgbClr>
        </a:solidFill>
        <a:effectLst/>
      </p:bgPr>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2428860" y="274638"/>
            <a:ext cx="6257940" cy="1143000"/>
          </a:xfrm>
          <a:prstGeom prst="rect">
            <a:avLst/>
          </a:prstGeom>
        </p:spPr>
        <p:txBody>
          <a:bodyPr vert="horz" lIns="91440" tIns="45720" rIns="91440" bIns="45720" rtlCol="0" anchor="ctr">
            <a:normAutofit/>
          </a:bodyPr>
          <a:lstStyle/>
          <a:p>
            <a:r>
              <a:rPr lang="de-DE" dirty="0" smtClean="0"/>
              <a:t>Titelmasterformat durch Klicken bearbeiten</a:t>
            </a:r>
            <a:endParaRPr lang="en-US" dirty="0"/>
          </a:p>
        </p:txBody>
      </p:sp>
      <p:sp>
        <p:nvSpPr>
          <p:cNvPr id="3" name="Textplatzhalter 2"/>
          <p:cNvSpPr>
            <a:spLocks noGrp="1"/>
          </p:cNvSpPr>
          <p:nvPr>
            <p:ph type="body" idx="1"/>
          </p:nvPr>
        </p:nvSpPr>
        <p:spPr>
          <a:xfrm>
            <a:off x="457200" y="1785926"/>
            <a:ext cx="8229600" cy="4340237"/>
          </a:xfrm>
          <a:prstGeom prst="rect">
            <a:avLst/>
          </a:prstGeom>
          <a:ln>
            <a:solidFill>
              <a:schemeClr val="tx1"/>
            </a:solidFill>
          </a:ln>
        </p:spPr>
        <p:txBody>
          <a:bodyPr vert="horz" lIns="91440" tIns="45720" rIns="91440" bIns="45720" rtlCol="0">
            <a:normAutofit/>
          </a:bodyPr>
          <a:lstStyle/>
          <a:p>
            <a:pPr lvl="0"/>
            <a:r>
              <a:rPr lang="de-DE" dirty="0" smtClean="0"/>
              <a:t>Textmasterformate durch Klicken bearbeiten</a:t>
            </a:r>
          </a:p>
          <a:p>
            <a:pPr lvl="1"/>
            <a:r>
              <a:rPr lang="de-DE" dirty="0" smtClean="0"/>
              <a:t>Zweite Ebene</a:t>
            </a:r>
          </a:p>
          <a:p>
            <a:pPr lvl="2"/>
            <a:r>
              <a:rPr lang="de-DE" dirty="0" smtClean="0"/>
              <a:t>Dritte Ebene</a:t>
            </a:r>
          </a:p>
          <a:p>
            <a:pPr lvl="3"/>
            <a:r>
              <a:rPr lang="de-DE" dirty="0" smtClean="0"/>
              <a:t>Vierte Ebene</a:t>
            </a:r>
          </a:p>
          <a:p>
            <a:pPr lvl="4"/>
            <a:r>
              <a:rPr lang="de-DE" dirty="0" smtClean="0"/>
              <a:t>Fünfte Ebene</a:t>
            </a:r>
            <a:endParaRPr lang="en-US" dirty="0"/>
          </a:p>
        </p:txBody>
      </p:sp>
      <p:sp>
        <p:nvSpPr>
          <p:cNvPr id="4" name="Datumsplatzhalt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6959760-2C57-4169-ABCD-D65199D338F6}" type="datetimeFigureOut">
              <a:rPr lang="de-DE" smtClean="0"/>
              <a:pPr/>
              <a:t>3/5/11</a:t>
            </a:fld>
            <a:endParaRPr lang="en-US"/>
          </a:p>
        </p:txBody>
      </p:sp>
      <p:sp>
        <p:nvSpPr>
          <p:cNvPr id="5" name="Fußzeilenplatzhalt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Foliennummernplatzhalt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D8AF5CB-ED59-4814-A966-F55296C5E084}" type="slidenum">
              <a:rPr lang="en-US" smtClean="0"/>
              <a:pPr/>
              <a:t>‹#›</a:t>
            </a:fld>
            <a:endParaRPr lang="en-US"/>
          </a:p>
        </p:txBody>
      </p:sp>
      <p:pic>
        <p:nvPicPr>
          <p:cNvPr id="7" name="Image 4"/>
          <p:cNvPicPr>
            <a:picLocks noChangeAspect="1"/>
          </p:cNvPicPr>
          <p:nvPr userDrawn="1"/>
        </p:nvPicPr>
        <p:blipFill>
          <a:blip r:embed="rId13">
            <a:clrChange>
              <a:clrFrom>
                <a:srgbClr val="FFFFFF"/>
              </a:clrFrom>
              <a:clrTo>
                <a:srgbClr val="FFFFFF">
                  <a:alpha val="0"/>
                </a:srgbClr>
              </a:clrTo>
            </a:clrChange>
          </a:blip>
          <a:srcRect/>
          <a:stretch>
            <a:fillRect/>
          </a:stretch>
        </p:blipFill>
        <p:spPr bwMode="auto">
          <a:xfrm>
            <a:off x="285720" y="214291"/>
            <a:ext cx="1995896" cy="1571636"/>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3.gi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1.xml"/><Relationship Id="rId4" Type="http://schemas.openxmlformats.org/officeDocument/2006/relationships/diagramQuickStyle" Target="../diagrams/quickStyle1.xml"/><Relationship Id="rId5" Type="http://schemas.openxmlformats.org/officeDocument/2006/relationships/diagramColors" Target="../diagrams/colors1.xml"/><Relationship Id="rId6" Type="http://schemas.microsoft.com/office/2007/relationships/diagramDrawing" Target="../diagrams/drawing1.xml"/><Relationship Id="rId1" Type="http://schemas.openxmlformats.org/officeDocument/2006/relationships/slideLayout" Target="../slideLayouts/slideLayout2.xml"/><Relationship Id="rId2" Type="http://schemas.openxmlformats.org/officeDocument/2006/relationships/diagramData" Target="../diagrams/data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diagramLayout" Target="../diagrams/layout2.xml"/><Relationship Id="rId4" Type="http://schemas.openxmlformats.org/officeDocument/2006/relationships/diagramQuickStyle" Target="../diagrams/quickStyle2.xml"/><Relationship Id="rId5" Type="http://schemas.openxmlformats.org/officeDocument/2006/relationships/diagramColors" Target="../diagrams/colors2.xml"/><Relationship Id="rId6" Type="http://schemas.microsoft.com/office/2007/relationships/diagramDrawing" Target="../diagrams/drawing2.xml"/><Relationship Id="rId1" Type="http://schemas.openxmlformats.org/officeDocument/2006/relationships/slideLayout" Target="../slideLayouts/slideLayout2.xml"/><Relationship Id="rId2" Type="http://schemas.openxmlformats.org/officeDocument/2006/relationships/diagramData" Target="../diagrams/data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png"/></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5.wmf"/><Relationship Id="rId3" Type="http://schemas.openxmlformats.org/officeDocument/2006/relationships/image" Target="../media/image3.gif"/></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el 1"/>
          <p:cNvSpPr>
            <a:spLocks noGrp="1"/>
          </p:cNvSpPr>
          <p:nvPr>
            <p:ph type="ctrTitle"/>
          </p:nvPr>
        </p:nvSpPr>
        <p:spPr>
          <a:xfrm>
            <a:off x="214282" y="3733800"/>
            <a:ext cx="8501122" cy="838200"/>
          </a:xfrm>
          <a:noFill/>
        </p:spPr>
        <p:txBody>
          <a:bodyPr>
            <a:normAutofit fontScale="90000"/>
          </a:bodyPr>
          <a:lstStyle/>
          <a:p>
            <a:pPr algn="l"/>
            <a:r>
              <a:rPr lang="en-US" sz="5400" dirty="0" smtClean="0">
                <a:solidFill>
                  <a:schemeClr val="bg1"/>
                </a:solidFill>
              </a:rPr>
              <a:t/>
            </a:r>
            <a:br>
              <a:rPr lang="en-US" sz="5400" dirty="0" smtClean="0">
                <a:solidFill>
                  <a:schemeClr val="bg1"/>
                </a:solidFill>
              </a:rPr>
            </a:br>
            <a:r>
              <a:rPr lang="en-US" sz="4889" b="1" dirty="0" smtClean="0">
                <a:solidFill>
                  <a:schemeClr val="accent3"/>
                </a:solidFill>
                <a:effectLst>
                  <a:outerShdw blurRad="38100" dist="38100" dir="2700000" algn="tl">
                    <a:srgbClr val="000000">
                      <a:alpha val="43137"/>
                    </a:srgbClr>
                  </a:outerShdw>
                </a:effectLst>
                <a:latin typeface="AngsanaUPC" pitchFamily="18" charset="-34"/>
                <a:cs typeface="AngsanaUPC" pitchFamily="18" charset="-34"/>
              </a:rPr>
              <a:t>EMERAUDE HOTEL</a:t>
            </a:r>
            <a:r>
              <a:rPr lang="en-US" dirty="0" smtClean="0">
                <a:solidFill>
                  <a:schemeClr val="bg1"/>
                </a:solidFill>
              </a:rPr>
              <a:t/>
            </a:r>
            <a:br>
              <a:rPr lang="en-US" dirty="0" smtClean="0">
                <a:solidFill>
                  <a:schemeClr val="bg1"/>
                </a:solidFill>
              </a:rPr>
            </a:br>
            <a:r>
              <a:rPr lang="en-US" sz="6000" dirty="0" smtClean="0">
                <a:solidFill>
                  <a:schemeClr val="bg1"/>
                </a:solidFill>
                <a:latin typeface="Angsana New" pitchFamily="18" charset="-34"/>
                <a:cs typeface="Angsana New" pitchFamily="18" charset="-34"/>
              </a:rPr>
              <a:t>Certification for Sustainability in</a:t>
            </a:r>
            <a:br>
              <a:rPr lang="en-US" sz="6000" dirty="0" smtClean="0">
                <a:solidFill>
                  <a:schemeClr val="bg1"/>
                </a:solidFill>
                <a:latin typeface="Angsana New" pitchFamily="18" charset="-34"/>
                <a:cs typeface="Angsana New" pitchFamily="18" charset="-34"/>
              </a:rPr>
            </a:br>
            <a:r>
              <a:rPr lang="en-US" sz="6000" dirty="0" smtClean="0">
                <a:solidFill>
                  <a:schemeClr val="bg1"/>
                </a:solidFill>
                <a:latin typeface="Angsana New" pitchFamily="18" charset="-34"/>
                <a:cs typeface="Angsana New" pitchFamily="18" charset="-34"/>
              </a:rPr>
              <a:t> Hospitality</a:t>
            </a:r>
            <a:endParaRPr lang="en-US" sz="6000" dirty="0">
              <a:solidFill>
                <a:schemeClr val="bg1"/>
              </a:solidFill>
              <a:latin typeface="Angsana New" pitchFamily="18" charset="-34"/>
              <a:cs typeface="Angsana New" pitchFamily="18" charset="-34"/>
            </a:endParaRPr>
          </a:p>
        </p:txBody>
      </p:sp>
      <p:pic>
        <p:nvPicPr>
          <p:cNvPr id="6" name="Image 1" descr="http://www.ih-ra.com/programmes/images/emeraude.gif"/>
          <p:cNvPicPr>
            <a:picLocks noChangeAspect="1"/>
          </p:cNvPicPr>
          <p:nvPr/>
        </p:nvPicPr>
        <p:blipFill>
          <a:blip r:embed="rId2"/>
          <a:srcRect l="19537" b="33334"/>
          <a:stretch>
            <a:fillRect/>
          </a:stretch>
        </p:blipFill>
        <p:spPr bwMode="auto">
          <a:xfrm>
            <a:off x="5486400" y="457200"/>
            <a:ext cx="874377" cy="758963"/>
          </a:xfrm>
          <a:prstGeom prst="rect">
            <a:avLst/>
          </a:prstGeom>
          <a:noFill/>
          <a:ln w="9525">
            <a:noFill/>
            <a:miter lim="800000"/>
            <a:headEnd/>
            <a:tailEnd/>
          </a:ln>
        </p:spPr>
      </p:pic>
      <p:pic>
        <p:nvPicPr>
          <p:cNvPr id="7" name="Image 1" descr="http://www.ih-ra.com/programmes/images/emeraude.gif"/>
          <p:cNvPicPr>
            <a:picLocks noChangeAspect="1"/>
          </p:cNvPicPr>
          <p:nvPr/>
        </p:nvPicPr>
        <p:blipFill>
          <a:blip r:embed="rId2"/>
          <a:srcRect l="19537" b="33334"/>
          <a:stretch>
            <a:fillRect/>
          </a:stretch>
        </p:blipFill>
        <p:spPr bwMode="auto">
          <a:xfrm>
            <a:off x="6477000" y="457200"/>
            <a:ext cx="874377" cy="758963"/>
          </a:xfrm>
          <a:prstGeom prst="rect">
            <a:avLst/>
          </a:prstGeom>
          <a:noFill/>
          <a:ln w="9525">
            <a:noFill/>
            <a:miter lim="800000"/>
            <a:headEnd/>
            <a:tailEnd/>
          </a:ln>
        </p:spPr>
      </p:pic>
      <p:pic>
        <p:nvPicPr>
          <p:cNvPr id="8" name="Image 1" descr="http://www.ih-ra.com/programmes/images/emeraude.gif"/>
          <p:cNvPicPr>
            <a:picLocks noChangeAspect="1"/>
          </p:cNvPicPr>
          <p:nvPr/>
        </p:nvPicPr>
        <p:blipFill>
          <a:blip r:embed="rId2"/>
          <a:srcRect l="19537" b="33334"/>
          <a:stretch>
            <a:fillRect/>
          </a:stretch>
        </p:blipFill>
        <p:spPr bwMode="auto">
          <a:xfrm>
            <a:off x="7543800" y="457200"/>
            <a:ext cx="874377" cy="758963"/>
          </a:xfrm>
          <a:prstGeom prst="rect">
            <a:avLst/>
          </a:prstGeom>
          <a:noFill/>
          <a:ln w="9525">
            <a:noFill/>
            <a:miter lim="800000"/>
            <a:headEnd/>
            <a:tailEnd/>
          </a:ln>
        </p:spPr>
      </p:pic>
    </p:spTree>
  </p:cSld>
  <p:clrMapOvr>
    <a:masterClrMapping/>
  </p:clrMapOvr>
  <p:transition>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el 1"/>
          <p:cNvSpPr>
            <a:spLocks noGrp="1"/>
          </p:cNvSpPr>
          <p:nvPr>
            <p:ph type="title"/>
          </p:nvPr>
        </p:nvSpPr>
        <p:spPr>
          <a:xfrm>
            <a:off x="2428860" y="357166"/>
            <a:ext cx="6257940" cy="1357314"/>
          </a:xfrm>
        </p:spPr>
        <p:txBody>
          <a:bodyPr>
            <a:normAutofit/>
          </a:bodyPr>
          <a:lstStyle/>
          <a:p>
            <a:pPr algn="l"/>
            <a:r>
              <a:rPr lang="en-US" sz="4000" b="1" dirty="0" smtClean="0">
                <a:latin typeface="Calibri" pitchFamily="34" charset="0"/>
              </a:rPr>
              <a:t>Evaluation</a:t>
            </a:r>
            <a:endParaRPr lang="en-US" sz="4000" b="1" dirty="0">
              <a:latin typeface="Calibri" pitchFamily="34" charset="0"/>
            </a:endParaRPr>
          </a:p>
        </p:txBody>
      </p:sp>
      <p:sp>
        <p:nvSpPr>
          <p:cNvPr id="3" name="Inhaltsplatzhalter 2"/>
          <p:cNvSpPr>
            <a:spLocks noGrp="1"/>
          </p:cNvSpPr>
          <p:nvPr>
            <p:ph idx="1"/>
          </p:nvPr>
        </p:nvSpPr>
        <p:spPr/>
        <p:txBody>
          <a:bodyPr>
            <a:normAutofit fontScale="70000" lnSpcReduction="20000"/>
          </a:bodyPr>
          <a:lstStyle/>
          <a:p>
            <a:endParaRPr lang="en-US" sz="1100" dirty="0" smtClean="0">
              <a:latin typeface="Calibri" pitchFamily="34" charset="0"/>
            </a:endParaRPr>
          </a:p>
          <a:p>
            <a:r>
              <a:rPr lang="en-US" sz="3500" dirty="0" smtClean="0">
                <a:latin typeface="Calibri" pitchFamily="34" charset="0"/>
              </a:rPr>
              <a:t>The </a:t>
            </a:r>
            <a:r>
              <a:rPr lang="en-US" sz="3500" dirty="0">
                <a:latin typeface="Calibri" pitchFamily="34" charset="0"/>
              </a:rPr>
              <a:t>Emeraude Hotelier certification is based on a three-level scale. According to the number of criteria the hotel fulfills, it will be awarded with one, two or three </a:t>
            </a:r>
            <a:r>
              <a:rPr lang="en-US" sz="3500" dirty="0" err="1">
                <a:latin typeface="Calibri" pitchFamily="34" charset="0"/>
              </a:rPr>
              <a:t>Emeraudes</a:t>
            </a:r>
            <a:endParaRPr lang="de-DE" sz="3500" dirty="0">
              <a:latin typeface="Calibri" pitchFamily="34" charset="0"/>
            </a:endParaRPr>
          </a:p>
          <a:p>
            <a:r>
              <a:rPr lang="en-US" sz="3500" dirty="0">
                <a:latin typeface="Calibri" pitchFamily="34" charset="0"/>
              </a:rPr>
              <a:t>The evaluation concept of the Emeraude Hotelier certification should enable all hotels to participate regardless of their size and their level of organizational development.</a:t>
            </a:r>
            <a:endParaRPr lang="de-DE" sz="3500" dirty="0">
              <a:latin typeface="Calibri" pitchFamily="34" charset="0"/>
            </a:endParaRPr>
          </a:p>
          <a:p>
            <a:r>
              <a:rPr lang="en-US" sz="3500" dirty="0">
                <a:latin typeface="Calibri" pitchFamily="34" charset="0"/>
              </a:rPr>
              <a:t>Some criteria of the certification may not apply to some hotels while others are very useful. For this reason, each level stipulates mandatory criteria and a number of optional criteria.</a:t>
            </a:r>
            <a:endParaRPr lang="de-DE" sz="3500" dirty="0">
              <a:latin typeface="Calibri" pitchFamily="34" charset="0"/>
            </a:endParaRPr>
          </a:p>
          <a:p>
            <a:endParaRPr lang="en-US" dirty="0"/>
          </a:p>
        </p:txBody>
      </p:sp>
    </p:spTree>
  </p:cSld>
  <p:clrMapOvr>
    <a:masterClrMapping/>
  </p:clrMapOvr>
  <p:transition>
    <p:fad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el 1"/>
          <p:cNvSpPr>
            <a:spLocks noGrp="1"/>
          </p:cNvSpPr>
          <p:nvPr>
            <p:ph type="title"/>
          </p:nvPr>
        </p:nvSpPr>
        <p:spPr>
          <a:xfrm>
            <a:off x="2428860" y="285728"/>
            <a:ext cx="5857916" cy="1428752"/>
          </a:xfrm>
        </p:spPr>
        <p:txBody>
          <a:bodyPr>
            <a:normAutofit/>
          </a:bodyPr>
          <a:lstStyle/>
          <a:p>
            <a:pPr algn="l"/>
            <a:r>
              <a:rPr lang="en-US" sz="4000" b="1" dirty="0">
                <a:latin typeface="Calibri" pitchFamily="34" charset="0"/>
              </a:rPr>
              <a:t>Criteria</a:t>
            </a:r>
          </a:p>
        </p:txBody>
      </p:sp>
      <p:sp>
        <p:nvSpPr>
          <p:cNvPr id="3" name="Inhaltsplatzhalter 2"/>
          <p:cNvSpPr>
            <a:spLocks noGrp="1"/>
          </p:cNvSpPr>
          <p:nvPr>
            <p:ph idx="1"/>
          </p:nvPr>
        </p:nvSpPr>
        <p:spPr/>
        <p:txBody>
          <a:bodyPr/>
          <a:lstStyle/>
          <a:p>
            <a:pPr>
              <a:spcBef>
                <a:spcPct val="0"/>
              </a:spcBef>
              <a:buNone/>
            </a:pPr>
            <a:endParaRPr lang="en-US" sz="2700" dirty="0" smtClean="0">
              <a:latin typeface="Calibri" pitchFamily="34" charset="0"/>
            </a:endParaRPr>
          </a:p>
          <a:p>
            <a:pPr>
              <a:spcBef>
                <a:spcPct val="0"/>
              </a:spcBef>
            </a:pPr>
            <a:r>
              <a:rPr lang="en-US" dirty="0" smtClean="0">
                <a:latin typeface="Calibri" pitchFamily="34" charset="0"/>
              </a:rPr>
              <a:t>There </a:t>
            </a:r>
            <a:r>
              <a:rPr lang="en-US" dirty="0">
                <a:latin typeface="Calibri" pitchFamily="34" charset="0"/>
              </a:rPr>
              <a:t>is a total number of 100 criteria, some of which </a:t>
            </a:r>
            <a:r>
              <a:rPr lang="en-US" dirty="0" smtClean="0">
                <a:latin typeface="Calibri" pitchFamily="34" charset="0"/>
              </a:rPr>
              <a:t>are mandatory </a:t>
            </a:r>
            <a:r>
              <a:rPr lang="en-US" dirty="0">
                <a:latin typeface="Calibri" pitchFamily="34" charset="0"/>
              </a:rPr>
              <a:t>and some optional </a:t>
            </a:r>
            <a:endParaRPr lang="en-US" dirty="0" smtClean="0">
              <a:latin typeface="Calibri" pitchFamily="34" charset="0"/>
            </a:endParaRPr>
          </a:p>
          <a:p>
            <a:pPr>
              <a:spcBef>
                <a:spcPct val="0"/>
              </a:spcBef>
            </a:pPr>
            <a:r>
              <a:rPr lang="en-US" dirty="0" smtClean="0">
                <a:latin typeface="Calibri" pitchFamily="34" charset="0"/>
              </a:rPr>
              <a:t>Key performance areas:</a:t>
            </a:r>
          </a:p>
          <a:p>
            <a:pPr marL="1200150" lvl="1" indent="-742950">
              <a:spcBef>
                <a:spcPct val="0"/>
              </a:spcBef>
              <a:buFont typeface="+mj-lt"/>
              <a:buAutoNum type="arabicParenBoth"/>
            </a:pPr>
            <a:r>
              <a:rPr lang="en-US" sz="3200" dirty="0" smtClean="0">
                <a:latin typeface="Calibri" pitchFamily="34" charset="0"/>
              </a:rPr>
              <a:t>Sustainable Management</a:t>
            </a:r>
            <a:endParaRPr lang="de-DE" sz="3200" dirty="0" smtClean="0">
              <a:latin typeface="Calibri" pitchFamily="34" charset="0"/>
            </a:endParaRPr>
          </a:p>
          <a:p>
            <a:pPr marL="1200150" lvl="1" indent="-742950">
              <a:spcBef>
                <a:spcPct val="0"/>
              </a:spcBef>
              <a:buFont typeface="+mj-lt"/>
              <a:buAutoNum type="arabicParenBoth"/>
            </a:pPr>
            <a:r>
              <a:rPr lang="en-US" sz="3200" dirty="0" smtClean="0">
                <a:latin typeface="Calibri" pitchFamily="34" charset="0"/>
              </a:rPr>
              <a:t>Social </a:t>
            </a:r>
            <a:r>
              <a:rPr lang="en-US" sz="3200" dirty="0">
                <a:latin typeface="Calibri" pitchFamily="34" charset="0"/>
              </a:rPr>
              <a:t>&amp; Economic </a:t>
            </a:r>
            <a:r>
              <a:rPr lang="en-US" sz="3200" dirty="0" smtClean="0">
                <a:latin typeface="Calibri" pitchFamily="34" charset="0"/>
              </a:rPr>
              <a:t>Benefits</a:t>
            </a:r>
            <a:endParaRPr lang="de-DE" sz="3200" dirty="0" smtClean="0">
              <a:latin typeface="Calibri" pitchFamily="34" charset="0"/>
            </a:endParaRPr>
          </a:p>
          <a:p>
            <a:pPr marL="1200150" lvl="1" indent="-742950">
              <a:spcBef>
                <a:spcPct val="0"/>
              </a:spcBef>
              <a:buFont typeface="+mj-lt"/>
              <a:buAutoNum type="arabicParenBoth"/>
            </a:pPr>
            <a:r>
              <a:rPr lang="en-US" sz="3200" dirty="0" smtClean="0">
                <a:latin typeface="Calibri" pitchFamily="34" charset="0"/>
              </a:rPr>
              <a:t>Cultural Heritage</a:t>
            </a:r>
            <a:endParaRPr lang="de-DE" sz="3200" dirty="0" smtClean="0">
              <a:latin typeface="Calibri" pitchFamily="34" charset="0"/>
            </a:endParaRPr>
          </a:p>
          <a:p>
            <a:pPr marL="1200150" lvl="1" indent="-742950">
              <a:spcBef>
                <a:spcPct val="0"/>
              </a:spcBef>
              <a:buFont typeface="+mj-lt"/>
              <a:buAutoNum type="arabicParenBoth"/>
            </a:pPr>
            <a:r>
              <a:rPr lang="en-US" sz="3200" dirty="0" smtClean="0">
                <a:latin typeface="Calibri" pitchFamily="34" charset="0"/>
              </a:rPr>
              <a:t>Environment</a:t>
            </a:r>
            <a:endParaRPr lang="de-DE" sz="3200" dirty="0">
              <a:latin typeface="Calibri" pitchFamily="34" charset="0"/>
            </a:endParaRPr>
          </a:p>
          <a:p>
            <a:endParaRPr lang="en-US" dirty="0"/>
          </a:p>
        </p:txBody>
      </p:sp>
    </p:spTree>
  </p:cSld>
  <p:clrMapOvr>
    <a:masterClrMapping/>
  </p:clrMapOvr>
  <p:transition>
    <p:fad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el 1"/>
          <p:cNvSpPr>
            <a:spLocks noGrp="1"/>
          </p:cNvSpPr>
          <p:nvPr>
            <p:ph type="title"/>
          </p:nvPr>
        </p:nvSpPr>
        <p:spPr>
          <a:xfrm>
            <a:off x="2428860" y="500042"/>
            <a:ext cx="6257940" cy="1143000"/>
          </a:xfrm>
        </p:spPr>
        <p:txBody>
          <a:bodyPr/>
          <a:lstStyle/>
          <a:p>
            <a:pPr lvl="1" algn="l" rtl="0">
              <a:spcBef>
                <a:spcPct val="0"/>
              </a:spcBef>
            </a:pPr>
            <a:r>
              <a:rPr lang="en-US" sz="4000" b="1" kern="1200" dirty="0">
                <a:solidFill>
                  <a:schemeClr val="tx1"/>
                </a:solidFill>
                <a:latin typeface="Calibri" pitchFamily="34" charset="0"/>
                <a:ea typeface="+mj-ea"/>
                <a:cs typeface="+mj-cs"/>
              </a:rPr>
              <a:t>(1) Sustainable Management</a:t>
            </a:r>
            <a:r>
              <a:rPr lang="de-DE" sz="3200" dirty="0" smtClean="0">
                <a:latin typeface="Calibri" pitchFamily="34" charset="0"/>
              </a:rPr>
              <a:t/>
            </a:r>
            <a:br>
              <a:rPr lang="de-DE" sz="3200" dirty="0" smtClean="0">
                <a:latin typeface="Calibri" pitchFamily="34" charset="0"/>
              </a:rPr>
            </a:br>
            <a:endParaRPr lang="en-US" dirty="0"/>
          </a:p>
        </p:txBody>
      </p:sp>
      <p:sp>
        <p:nvSpPr>
          <p:cNvPr id="3" name="Inhaltsplatzhalter 2"/>
          <p:cNvSpPr>
            <a:spLocks noGrp="1"/>
          </p:cNvSpPr>
          <p:nvPr>
            <p:ph idx="1"/>
          </p:nvPr>
        </p:nvSpPr>
        <p:spPr/>
        <p:txBody>
          <a:bodyPr>
            <a:normAutofit fontScale="62500" lnSpcReduction="20000"/>
          </a:bodyPr>
          <a:lstStyle/>
          <a:p>
            <a:endParaRPr lang="en-US" sz="3800" dirty="0" smtClean="0">
              <a:latin typeface="Calibri" pitchFamily="34" charset="0"/>
            </a:endParaRPr>
          </a:p>
          <a:p>
            <a:r>
              <a:rPr lang="en-US" sz="3800" dirty="0" smtClean="0">
                <a:latin typeface="Calibri" pitchFamily="34" charset="0"/>
              </a:rPr>
              <a:t>An </a:t>
            </a:r>
            <a:r>
              <a:rPr lang="en-US" sz="3800" dirty="0">
                <a:latin typeface="Calibri" pitchFamily="34" charset="0"/>
              </a:rPr>
              <a:t>effective management is central to pursue a long-term based sustainable development of </a:t>
            </a:r>
            <a:r>
              <a:rPr lang="en-US" sz="3800" dirty="0" smtClean="0">
                <a:latin typeface="Calibri" pitchFamily="34" charset="0"/>
              </a:rPr>
              <a:t>the hotel</a:t>
            </a:r>
            <a:r>
              <a:rPr lang="en-US" sz="3800" dirty="0">
                <a:latin typeface="Calibri" pitchFamily="34" charset="0"/>
              </a:rPr>
              <a:t>. </a:t>
            </a:r>
            <a:endParaRPr lang="en-US" sz="3800" dirty="0" smtClean="0">
              <a:latin typeface="Calibri" pitchFamily="34" charset="0"/>
            </a:endParaRPr>
          </a:p>
          <a:p>
            <a:r>
              <a:rPr lang="en-US" sz="3800" dirty="0" smtClean="0">
                <a:latin typeface="Calibri" pitchFamily="34" charset="0"/>
              </a:rPr>
              <a:t>A </a:t>
            </a:r>
            <a:r>
              <a:rPr lang="en-US" sz="3800" dirty="0">
                <a:latin typeface="Calibri" pitchFamily="34" charset="0"/>
              </a:rPr>
              <a:t>sustainable management involves all sustainability related activities of all departments, staff members, distributors and customers, and considers all correlations between the hotel and the external environment such as the national and local authority, the community, and the cultural and natural heritage surroundings.</a:t>
            </a:r>
            <a:endParaRPr lang="de-DE" sz="3800" dirty="0">
              <a:latin typeface="Calibri" pitchFamily="34" charset="0"/>
            </a:endParaRPr>
          </a:p>
          <a:p>
            <a:r>
              <a:rPr lang="en-US" sz="3800" dirty="0">
                <a:latin typeface="Calibri" pitchFamily="34" charset="0"/>
              </a:rPr>
              <a:t>Management that practices sustainability takes the responsibility and initiative for a methodical improvement of its hotel’s sustainable development.</a:t>
            </a:r>
            <a:endParaRPr lang="de-DE" sz="3800" dirty="0">
              <a:latin typeface="Calibri" pitchFamily="34" charset="0"/>
            </a:endParaRPr>
          </a:p>
          <a:p>
            <a:endParaRPr lang="en-US" dirty="0"/>
          </a:p>
        </p:txBody>
      </p:sp>
    </p:spTree>
  </p:cSld>
  <p:clrMapOvr>
    <a:masterClrMapping/>
  </p:clrMapOvr>
  <p:transition>
    <p:fad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el 1"/>
          <p:cNvSpPr>
            <a:spLocks noGrp="1"/>
          </p:cNvSpPr>
          <p:nvPr>
            <p:ph type="title"/>
          </p:nvPr>
        </p:nvSpPr>
        <p:spPr>
          <a:xfrm>
            <a:off x="2428860" y="357166"/>
            <a:ext cx="6257940" cy="1357322"/>
          </a:xfrm>
        </p:spPr>
        <p:txBody>
          <a:bodyPr>
            <a:noAutofit/>
          </a:bodyPr>
          <a:lstStyle/>
          <a:p>
            <a:pPr algn="l"/>
            <a:r>
              <a:rPr lang="en-US" sz="3800" b="1" dirty="0">
                <a:latin typeface="Calibri" pitchFamily="34" charset="0"/>
              </a:rPr>
              <a:t>(2</a:t>
            </a:r>
            <a:r>
              <a:rPr lang="en-US" sz="3800" b="1" dirty="0" smtClean="0">
                <a:latin typeface="Calibri" pitchFamily="34" charset="0"/>
              </a:rPr>
              <a:t>) Social </a:t>
            </a:r>
            <a:r>
              <a:rPr lang="en-US" sz="3800" b="1" dirty="0">
                <a:latin typeface="Calibri" pitchFamily="34" charset="0"/>
              </a:rPr>
              <a:t>&amp; Economic Benefits</a:t>
            </a:r>
          </a:p>
        </p:txBody>
      </p:sp>
      <p:sp>
        <p:nvSpPr>
          <p:cNvPr id="3" name="Inhaltsplatzhalter 2"/>
          <p:cNvSpPr>
            <a:spLocks noGrp="1"/>
          </p:cNvSpPr>
          <p:nvPr>
            <p:ph idx="1"/>
          </p:nvPr>
        </p:nvSpPr>
        <p:spPr/>
        <p:txBody>
          <a:bodyPr>
            <a:noAutofit/>
          </a:bodyPr>
          <a:lstStyle/>
          <a:p>
            <a:endParaRPr lang="en-US" sz="900" dirty="0" smtClean="0">
              <a:latin typeface="Calibri" pitchFamily="34" charset="0"/>
            </a:endParaRPr>
          </a:p>
          <a:p>
            <a:r>
              <a:rPr lang="en-US" sz="2300" dirty="0" smtClean="0">
                <a:latin typeface="Calibri" pitchFamily="34" charset="0"/>
              </a:rPr>
              <a:t>Tourism </a:t>
            </a:r>
            <a:r>
              <a:rPr lang="en-US" sz="2300" dirty="0">
                <a:latin typeface="Calibri" pitchFamily="34" charset="0"/>
              </a:rPr>
              <a:t>is one of the largest employment sectors worldwide and provides employment to young adults, women, and people from urban and rural communities. Through tourism’s multiplier effect, it also indirectly creates employment in other sectors.</a:t>
            </a:r>
            <a:endParaRPr lang="de-DE" sz="2300" dirty="0">
              <a:latin typeface="Calibri" pitchFamily="34" charset="0"/>
            </a:endParaRPr>
          </a:p>
          <a:p>
            <a:r>
              <a:rPr lang="en-US" sz="2300" dirty="0">
                <a:latin typeface="Calibri" pitchFamily="34" charset="0"/>
              </a:rPr>
              <a:t>In particular, the hospitality industry is able to create and sustain jobs for the local community. </a:t>
            </a:r>
            <a:endParaRPr lang="en-US" sz="2300" dirty="0" smtClean="0">
              <a:latin typeface="Calibri" pitchFamily="34" charset="0"/>
            </a:endParaRPr>
          </a:p>
          <a:p>
            <a:r>
              <a:rPr lang="en-US" sz="2300" dirty="0" smtClean="0">
                <a:latin typeface="Calibri" pitchFamily="34" charset="0"/>
              </a:rPr>
              <a:t>For </a:t>
            </a:r>
            <a:r>
              <a:rPr lang="en-US" sz="2300" dirty="0">
                <a:latin typeface="Calibri" pitchFamily="34" charset="0"/>
              </a:rPr>
              <a:t>this reason, it is important that the hotels support community development, taking into account the rights of women, children and local minorities, as well as the hotels’ relationship with the government, local authorities, and important organizations within the community.</a:t>
            </a:r>
            <a:endParaRPr lang="de-DE" sz="2300" dirty="0">
              <a:latin typeface="Calibri" pitchFamily="34" charset="0"/>
            </a:endParaRPr>
          </a:p>
          <a:p>
            <a:endParaRPr lang="en-US" sz="2300" dirty="0">
              <a:latin typeface="Calibri" pitchFamily="34" charset="0"/>
            </a:endParaRPr>
          </a:p>
        </p:txBody>
      </p:sp>
    </p:spTree>
  </p:cSld>
  <p:clrMapOvr>
    <a:masterClrMapping/>
  </p:clrMapOvr>
  <p:transition>
    <p:fad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el 1"/>
          <p:cNvSpPr>
            <a:spLocks noGrp="1"/>
          </p:cNvSpPr>
          <p:nvPr>
            <p:ph type="title"/>
          </p:nvPr>
        </p:nvSpPr>
        <p:spPr>
          <a:xfrm>
            <a:off x="2428860" y="571480"/>
            <a:ext cx="6257940" cy="1143000"/>
          </a:xfrm>
        </p:spPr>
        <p:txBody>
          <a:bodyPr/>
          <a:lstStyle/>
          <a:p>
            <a:pPr lvl="1" algn="l" rtl="0">
              <a:spcBef>
                <a:spcPct val="0"/>
              </a:spcBef>
            </a:pPr>
            <a:r>
              <a:rPr lang="en-US" sz="4000" b="1" kern="1200" dirty="0">
                <a:solidFill>
                  <a:schemeClr val="tx1"/>
                </a:solidFill>
                <a:latin typeface="Calibri" pitchFamily="34" charset="0"/>
                <a:ea typeface="+mj-ea"/>
                <a:cs typeface="+mj-cs"/>
              </a:rPr>
              <a:t>(3) Cultural Heritage</a:t>
            </a:r>
            <a:r>
              <a:rPr lang="de-DE" sz="3200" dirty="0" smtClean="0">
                <a:latin typeface="Calibri" pitchFamily="34" charset="0"/>
              </a:rPr>
              <a:t/>
            </a:r>
            <a:br>
              <a:rPr lang="de-DE" sz="3200" dirty="0" smtClean="0">
                <a:latin typeface="Calibri" pitchFamily="34" charset="0"/>
              </a:rPr>
            </a:br>
            <a:endParaRPr lang="en-US" dirty="0"/>
          </a:p>
        </p:txBody>
      </p:sp>
      <p:sp>
        <p:nvSpPr>
          <p:cNvPr id="3" name="Inhaltsplatzhalter 2"/>
          <p:cNvSpPr>
            <a:spLocks noGrp="1"/>
          </p:cNvSpPr>
          <p:nvPr>
            <p:ph idx="1"/>
          </p:nvPr>
        </p:nvSpPr>
        <p:spPr/>
        <p:txBody>
          <a:bodyPr>
            <a:noAutofit/>
          </a:bodyPr>
          <a:lstStyle/>
          <a:p>
            <a:endParaRPr lang="en-US" sz="800" dirty="0" smtClean="0">
              <a:latin typeface="Calibri" pitchFamily="34" charset="0"/>
            </a:endParaRPr>
          </a:p>
          <a:p>
            <a:r>
              <a:rPr lang="en-US" sz="2200" dirty="0" smtClean="0">
                <a:latin typeface="Calibri" pitchFamily="34" charset="0"/>
              </a:rPr>
              <a:t>For </a:t>
            </a:r>
            <a:r>
              <a:rPr lang="en-US" sz="2200" dirty="0">
                <a:latin typeface="Calibri" pitchFamily="34" charset="0"/>
              </a:rPr>
              <a:t>many destinations, cultural heritage is the most contributing factor for why tourists visit. According to the United Nations World Tourism Organism (UNWTO), cultural heritage has become a component in almost 40% of all international trips. </a:t>
            </a:r>
            <a:endParaRPr lang="de-DE" sz="2200" dirty="0">
              <a:latin typeface="Calibri" pitchFamily="34" charset="0"/>
            </a:endParaRPr>
          </a:p>
          <a:p>
            <a:r>
              <a:rPr lang="en-US" sz="2200" dirty="0">
                <a:latin typeface="Calibri" pitchFamily="34" charset="0"/>
              </a:rPr>
              <a:t>Cultural heritage tourism includes not only the visits of sites and monuments, but also the appreciation of the local way of life. This may be an opportunity for both the guests and the local people to meet, understand and respect the needs of each other.</a:t>
            </a:r>
            <a:endParaRPr lang="de-DE" sz="2200" dirty="0">
              <a:latin typeface="Calibri" pitchFamily="34" charset="0"/>
            </a:endParaRPr>
          </a:p>
          <a:p>
            <a:r>
              <a:rPr lang="en-US" sz="2200" dirty="0">
                <a:latin typeface="Calibri" pitchFamily="34" charset="0"/>
              </a:rPr>
              <a:t>Regarding these aspects, hotels need to contribute to the conservation of cultural resources while offering its guests the most authentic experience as possible.</a:t>
            </a:r>
          </a:p>
        </p:txBody>
      </p:sp>
    </p:spTree>
  </p:cSld>
  <p:clrMapOvr>
    <a:masterClrMapping/>
  </p:clrMapOvr>
  <p:transition>
    <p:fad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el 1"/>
          <p:cNvSpPr>
            <a:spLocks noGrp="1"/>
          </p:cNvSpPr>
          <p:nvPr>
            <p:ph type="title"/>
          </p:nvPr>
        </p:nvSpPr>
        <p:spPr>
          <a:xfrm>
            <a:off x="2428860" y="785794"/>
            <a:ext cx="6257940" cy="1000132"/>
          </a:xfrm>
        </p:spPr>
        <p:txBody>
          <a:bodyPr>
            <a:noAutofit/>
          </a:bodyPr>
          <a:lstStyle/>
          <a:p>
            <a:pPr lvl="1" algn="l" rtl="0">
              <a:spcBef>
                <a:spcPct val="0"/>
              </a:spcBef>
            </a:pPr>
            <a:r>
              <a:rPr lang="en-US" sz="4000" b="1" kern="1200" dirty="0">
                <a:solidFill>
                  <a:schemeClr val="tx1"/>
                </a:solidFill>
                <a:latin typeface="Calibri" pitchFamily="34" charset="0"/>
                <a:ea typeface="+mj-ea"/>
                <a:cs typeface="+mj-cs"/>
              </a:rPr>
              <a:t>(4) Environment</a:t>
            </a:r>
            <a:r>
              <a:rPr lang="de-DE" sz="4000" b="1" kern="1200" dirty="0">
                <a:solidFill>
                  <a:schemeClr val="tx1"/>
                </a:solidFill>
                <a:latin typeface="Calibri" pitchFamily="34" charset="0"/>
                <a:ea typeface="+mj-ea"/>
                <a:cs typeface="+mj-cs"/>
              </a:rPr>
              <a:t/>
            </a:r>
            <a:br>
              <a:rPr lang="de-DE" sz="4000" b="1" kern="1200" dirty="0">
                <a:solidFill>
                  <a:schemeClr val="tx1"/>
                </a:solidFill>
                <a:latin typeface="Calibri" pitchFamily="34" charset="0"/>
                <a:ea typeface="+mj-ea"/>
                <a:cs typeface="+mj-cs"/>
              </a:rPr>
            </a:br>
            <a:endParaRPr lang="en-US" sz="4000" b="1" kern="1200" dirty="0">
              <a:solidFill>
                <a:schemeClr val="tx1"/>
              </a:solidFill>
              <a:latin typeface="Calibri" pitchFamily="34" charset="0"/>
              <a:ea typeface="+mj-ea"/>
              <a:cs typeface="+mj-cs"/>
            </a:endParaRPr>
          </a:p>
        </p:txBody>
      </p:sp>
      <p:sp>
        <p:nvSpPr>
          <p:cNvPr id="3" name="Inhaltsplatzhalter 2"/>
          <p:cNvSpPr>
            <a:spLocks noGrp="1"/>
          </p:cNvSpPr>
          <p:nvPr>
            <p:ph idx="1"/>
          </p:nvPr>
        </p:nvSpPr>
        <p:spPr/>
        <p:txBody>
          <a:bodyPr>
            <a:noAutofit/>
          </a:bodyPr>
          <a:lstStyle/>
          <a:p>
            <a:endParaRPr lang="en-US" sz="800" dirty="0" smtClean="0">
              <a:latin typeface="Calibri" pitchFamily="34" charset="0"/>
            </a:endParaRPr>
          </a:p>
          <a:p>
            <a:r>
              <a:rPr lang="en-US" sz="2400" dirty="0" smtClean="0">
                <a:latin typeface="Calibri" pitchFamily="34" charset="0"/>
              </a:rPr>
              <a:t>Climate </a:t>
            </a:r>
            <a:r>
              <a:rPr lang="en-US" sz="2400" dirty="0">
                <a:latin typeface="Calibri" pitchFamily="34" charset="0"/>
              </a:rPr>
              <a:t>change is becoming a greater environmental, social and economic threat to our planet. The result has been global warming and has far-reaching consequences. It is largely recognized that global warming is caused by the increase of the atmospheric concentration of the global Greenhouse Gases (GHG).</a:t>
            </a:r>
          </a:p>
          <a:p>
            <a:r>
              <a:rPr lang="en-US" sz="2400" dirty="0">
                <a:latin typeface="Calibri" pitchFamily="34" charset="0"/>
              </a:rPr>
              <a:t> The main focus is on the increase of carbon dioxide (CO2) in the atmosphere, mainly caused by the burning of fossil fuels and deforestation</a:t>
            </a:r>
            <a:r>
              <a:rPr lang="en-US" sz="2400" dirty="0" smtClean="0">
                <a:latin typeface="Calibri" pitchFamily="34" charset="0"/>
              </a:rPr>
              <a:t>.</a:t>
            </a:r>
            <a:endParaRPr lang="en-US" sz="2400" dirty="0">
              <a:latin typeface="Calibri" pitchFamily="34" charset="0"/>
            </a:endParaRPr>
          </a:p>
        </p:txBody>
      </p:sp>
    </p:spTree>
  </p:cSld>
  <p:clrMapOvr>
    <a:masterClrMapping/>
  </p:clrMapOvr>
  <p:transition>
    <p:fad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el 1"/>
          <p:cNvSpPr>
            <a:spLocks noGrp="1"/>
          </p:cNvSpPr>
          <p:nvPr>
            <p:ph type="title"/>
          </p:nvPr>
        </p:nvSpPr>
        <p:spPr>
          <a:xfrm>
            <a:off x="2428860" y="642918"/>
            <a:ext cx="6257940" cy="1143000"/>
          </a:xfrm>
        </p:spPr>
        <p:txBody>
          <a:bodyPr>
            <a:normAutofit/>
          </a:bodyPr>
          <a:lstStyle/>
          <a:p>
            <a:pPr algn="l"/>
            <a:r>
              <a:rPr lang="en-US" sz="4000" b="1" dirty="0" smtClean="0">
                <a:latin typeface="Calibri" pitchFamily="34" charset="0"/>
              </a:rPr>
              <a:t>(4) Environment (cont’d)</a:t>
            </a:r>
            <a:endParaRPr lang="en-US" sz="4000" dirty="0"/>
          </a:p>
        </p:txBody>
      </p:sp>
      <p:sp>
        <p:nvSpPr>
          <p:cNvPr id="3" name="Inhaltsplatzhalter 2"/>
          <p:cNvSpPr>
            <a:spLocks noGrp="1"/>
          </p:cNvSpPr>
          <p:nvPr>
            <p:ph idx="1"/>
          </p:nvPr>
        </p:nvSpPr>
        <p:spPr/>
        <p:txBody>
          <a:bodyPr/>
          <a:lstStyle/>
          <a:p>
            <a:endParaRPr lang="en-US" dirty="0" smtClean="0">
              <a:latin typeface="Calibri" pitchFamily="34" charset="0"/>
            </a:endParaRPr>
          </a:p>
          <a:p>
            <a:r>
              <a:rPr lang="en-US" sz="2800" dirty="0" smtClean="0">
                <a:latin typeface="Calibri" pitchFamily="34" charset="0"/>
              </a:rPr>
              <a:t>The hospitality sector is committed to taking measures in order to reduce GHG emissions. Emissions produced by this industry can be diminished significantly through operational and technical measures to reduce energy, change in energy sources and change in consumer behavior.</a:t>
            </a:r>
            <a:endParaRPr lang="de-DE" sz="2800" dirty="0" smtClean="0">
              <a:latin typeface="Calibri" pitchFamily="34" charset="0"/>
            </a:endParaRPr>
          </a:p>
          <a:p>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el 1"/>
          <p:cNvSpPr>
            <a:spLocks noGrp="1"/>
          </p:cNvSpPr>
          <p:nvPr>
            <p:ph type="title"/>
          </p:nvPr>
        </p:nvSpPr>
        <p:spPr>
          <a:xfrm>
            <a:off x="2428860" y="714356"/>
            <a:ext cx="6257940" cy="1143000"/>
          </a:xfrm>
        </p:spPr>
        <p:txBody>
          <a:bodyPr>
            <a:noAutofit/>
          </a:bodyPr>
          <a:lstStyle/>
          <a:p>
            <a:pPr algn="l"/>
            <a:r>
              <a:rPr lang="en-US" sz="4000" b="1" dirty="0">
                <a:latin typeface="Calibri" pitchFamily="34" charset="0"/>
              </a:rPr>
              <a:t>Requirements for Hotel </a:t>
            </a:r>
            <a:r>
              <a:rPr lang="en-US" sz="4000" b="1" dirty="0" smtClean="0">
                <a:latin typeface="Calibri" pitchFamily="34" charset="0"/>
              </a:rPr>
              <a:t>Managements</a:t>
            </a:r>
            <a:r>
              <a:rPr lang="de-DE" sz="4000" b="1" dirty="0">
                <a:latin typeface="Calibri" pitchFamily="34" charset="0"/>
              </a:rPr>
              <a:t/>
            </a:r>
            <a:br>
              <a:rPr lang="de-DE" sz="4000" b="1" dirty="0">
                <a:latin typeface="Calibri" pitchFamily="34" charset="0"/>
              </a:rPr>
            </a:br>
            <a:endParaRPr lang="en-US" sz="4000" b="1" dirty="0">
              <a:latin typeface="Calibri" pitchFamily="34" charset="0"/>
            </a:endParaRPr>
          </a:p>
        </p:txBody>
      </p:sp>
      <p:sp>
        <p:nvSpPr>
          <p:cNvPr id="3" name="Inhaltsplatzhalter 2"/>
          <p:cNvSpPr>
            <a:spLocks noGrp="1"/>
          </p:cNvSpPr>
          <p:nvPr>
            <p:ph idx="1"/>
          </p:nvPr>
        </p:nvSpPr>
        <p:spPr/>
        <p:txBody>
          <a:bodyPr>
            <a:normAutofit/>
          </a:bodyPr>
          <a:lstStyle/>
          <a:p>
            <a:endParaRPr lang="en-US" sz="800" dirty="0" smtClean="0">
              <a:latin typeface="Calibri" pitchFamily="34" charset="0"/>
            </a:endParaRPr>
          </a:p>
          <a:p>
            <a:r>
              <a:rPr lang="en-US" sz="2200" dirty="0" smtClean="0">
                <a:latin typeface="Calibri" pitchFamily="34" charset="0"/>
              </a:rPr>
              <a:t>Creating </a:t>
            </a:r>
            <a:r>
              <a:rPr lang="en-US" sz="2200" dirty="0">
                <a:latin typeface="Calibri" pitchFamily="34" charset="0"/>
              </a:rPr>
              <a:t>and applying a </a:t>
            </a:r>
            <a:r>
              <a:rPr lang="en-US" sz="2200" dirty="0" smtClean="0">
                <a:latin typeface="Calibri" pitchFamily="34" charset="0"/>
              </a:rPr>
              <a:t>Sustainable Policy </a:t>
            </a:r>
            <a:r>
              <a:rPr lang="en-US" sz="2200" dirty="0">
                <a:latin typeface="Calibri" pitchFamily="34" charset="0"/>
              </a:rPr>
              <a:t>and Action Plan</a:t>
            </a:r>
            <a:endParaRPr lang="de-DE" sz="2200" dirty="0">
              <a:latin typeface="Calibri" pitchFamily="34" charset="0"/>
            </a:endParaRPr>
          </a:p>
          <a:p>
            <a:r>
              <a:rPr lang="en-US" sz="2200" dirty="0">
                <a:latin typeface="Calibri" pitchFamily="34" charset="0"/>
              </a:rPr>
              <a:t>Commitment to sustainability, during and after the certification</a:t>
            </a:r>
            <a:endParaRPr lang="de-DE" sz="2200" dirty="0">
              <a:latin typeface="Calibri" pitchFamily="34" charset="0"/>
            </a:endParaRPr>
          </a:p>
          <a:p>
            <a:endParaRPr lang="en-US" sz="3000" dirty="0">
              <a:latin typeface="Calibri" pitchFamily="34" charset="0"/>
            </a:endParaRPr>
          </a:p>
        </p:txBody>
      </p:sp>
      <p:graphicFrame>
        <p:nvGraphicFramePr>
          <p:cNvPr id="4" name="Diagramme 8"/>
          <p:cNvGraphicFramePr/>
          <p:nvPr/>
        </p:nvGraphicFramePr>
        <p:xfrm>
          <a:off x="1643042" y="2714620"/>
          <a:ext cx="5643602" cy="3214710"/>
        </p:xfrm>
        <a:graphic>
          <a:graphicData uri="http://schemas.openxmlformats.org/drawingml/2006/diagram">
            <a:relIds xmlns:dgm="http://schemas.openxmlformats.org/drawingml/2006/diagram" xmlns:r="http://schemas.openxmlformats.org/officeDocument/2006/relationships" r:dm="rId2" r:lo="rId3" r:qs="rId4" r:cs="rId5"/>
          </a:graphicData>
        </a:graphic>
      </p:graphicFrame>
    </p:spTree>
  </p:cSld>
  <p:clrMapOvr>
    <a:masterClrMapping/>
  </p:clrMapOvr>
  <p:transition>
    <p:fad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el 1"/>
          <p:cNvSpPr>
            <a:spLocks noGrp="1"/>
          </p:cNvSpPr>
          <p:nvPr>
            <p:ph type="title"/>
          </p:nvPr>
        </p:nvSpPr>
        <p:spPr>
          <a:xfrm>
            <a:off x="2428860" y="357166"/>
            <a:ext cx="6257940" cy="1357314"/>
          </a:xfrm>
        </p:spPr>
        <p:txBody>
          <a:bodyPr>
            <a:noAutofit/>
          </a:bodyPr>
          <a:lstStyle/>
          <a:p>
            <a:pPr algn="l"/>
            <a:r>
              <a:rPr lang="en-US" sz="4000" b="1" dirty="0" smtClean="0">
                <a:latin typeface="Calibri" pitchFamily="34" charset="0"/>
              </a:rPr>
              <a:t>Sustainability Policy</a:t>
            </a:r>
            <a:endParaRPr lang="en-US" sz="4000" b="1" dirty="0">
              <a:latin typeface="Calibri" pitchFamily="34" charset="0"/>
            </a:endParaRPr>
          </a:p>
        </p:txBody>
      </p:sp>
      <p:sp>
        <p:nvSpPr>
          <p:cNvPr id="3" name="Inhaltsplatzhalter 2"/>
          <p:cNvSpPr>
            <a:spLocks noGrp="1"/>
          </p:cNvSpPr>
          <p:nvPr>
            <p:ph idx="1"/>
          </p:nvPr>
        </p:nvSpPr>
        <p:spPr/>
        <p:txBody>
          <a:bodyPr>
            <a:normAutofit/>
          </a:bodyPr>
          <a:lstStyle/>
          <a:p>
            <a:endParaRPr lang="en-US" sz="3000" dirty="0" smtClean="0">
              <a:latin typeface="Calibri" pitchFamily="34" charset="0"/>
            </a:endParaRPr>
          </a:p>
          <a:p>
            <a:r>
              <a:rPr lang="en-US" sz="3000" dirty="0" smtClean="0">
                <a:latin typeface="Calibri" pitchFamily="34" charset="0"/>
              </a:rPr>
              <a:t>The </a:t>
            </a:r>
            <a:r>
              <a:rPr lang="en-US" sz="3000" dirty="0">
                <a:latin typeface="Calibri" pitchFamily="34" charset="0"/>
              </a:rPr>
              <a:t>Sustainability Policy will be the core element of the Emeraude Hotelier certification. </a:t>
            </a:r>
            <a:endParaRPr lang="en-US" sz="3000" dirty="0" smtClean="0">
              <a:latin typeface="Calibri" pitchFamily="34" charset="0"/>
            </a:endParaRPr>
          </a:p>
          <a:p>
            <a:r>
              <a:rPr lang="en-US" sz="3000" dirty="0" smtClean="0">
                <a:latin typeface="Calibri" pitchFamily="34" charset="0"/>
              </a:rPr>
              <a:t>It </a:t>
            </a:r>
            <a:r>
              <a:rPr lang="en-US" sz="3000" dirty="0">
                <a:latin typeface="Calibri" pitchFamily="34" charset="0"/>
              </a:rPr>
              <a:t>defines the sustainability profile and the goals that the hotel pursues for the next two years.</a:t>
            </a:r>
          </a:p>
        </p:txBody>
      </p:sp>
    </p:spTree>
  </p:cSld>
  <p:clrMapOvr>
    <a:masterClrMapping/>
  </p:clrMapOvr>
  <p:transition>
    <p:fade/>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el 1"/>
          <p:cNvSpPr>
            <a:spLocks noGrp="1"/>
          </p:cNvSpPr>
          <p:nvPr>
            <p:ph type="title"/>
          </p:nvPr>
        </p:nvSpPr>
        <p:spPr>
          <a:xfrm>
            <a:off x="2428860" y="357166"/>
            <a:ext cx="6257940" cy="1357314"/>
          </a:xfrm>
        </p:spPr>
        <p:txBody>
          <a:bodyPr>
            <a:normAutofit/>
          </a:bodyPr>
          <a:lstStyle/>
          <a:p>
            <a:pPr algn="l"/>
            <a:r>
              <a:rPr lang="en-US" sz="4000" b="1" dirty="0">
                <a:latin typeface="Calibri" pitchFamily="34" charset="0"/>
              </a:rPr>
              <a:t>Action Plan</a:t>
            </a:r>
          </a:p>
        </p:txBody>
      </p:sp>
      <p:sp>
        <p:nvSpPr>
          <p:cNvPr id="3" name="Inhaltsplatzhalter 2"/>
          <p:cNvSpPr>
            <a:spLocks noGrp="1"/>
          </p:cNvSpPr>
          <p:nvPr>
            <p:ph idx="1"/>
          </p:nvPr>
        </p:nvSpPr>
        <p:spPr/>
        <p:txBody>
          <a:bodyPr>
            <a:normAutofit/>
          </a:bodyPr>
          <a:lstStyle/>
          <a:p>
            <a:endParaRPr lang="en-US" sz="2700" dirty="0" smtClean="0">
              <a:latin typeface="Calibri" pitchFamily="34" charset="0"/>
            </a:endParaRPr>
          </a:p>
          <a:p>
            <a:r>
              <a:rPr lang="en-US" sz="2700" dirty="0" smtClean="0">
                <a:latin typeface="Calibri" pitchFamily="34" charset="0"/>
              </a:rPr>
              <a:t>The </a:t>
            </a:r>
            <a:r>
              <a:rPr lang="en-US" sz="2700" dirty="0">
                <a:latin typeface="Calibri" pitchFamily="34" charset="0"/>
              </a:rPr>
              <a:t>Emeraude Team details measures for sustainability and compose an Action Plan. These measures must adhere to the Emeraude Hotelier criteria of sustainability. </a:t>
            </a:r>
            <a:endParaRPr lang="de-DE" sz="2700" dirty="0">
              <a:latin typeface="Calibri" pitchFamily="34" charset="0"/>
            </a:endParaRPr>
          </a:p>
          <a:p>
            <a:r>
              <a:rPr lang="en-US" sz="2700" dirty="0">
                <a:latin typeface="Calibri" pitchFamily="34" charset="0"/>
              </a:rPr>
              <a:t>The Action Plan will be the basic instrument of the certification. It determines not only the measures, but also the current state, the desired state, timeframe, execution, assessment, and if necessary budget. </a:t>
            </a:r>
            <a:endParaRPr lang="de-DE" sz="2700" dirty="0">
              <a:latin typeface="Calibri" pitchFamily="34" charset="0"/>
            </a:endParaRPr>
          </a:p>
          <a:p>
            <a:endParaRPr lang="en-US" dirty="0"/>
          </a:p>
        </p:txBody>
      </p:sp>
    </p:spTree>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el 1"/>
          <p:cNvSpPr>
            <a:spLocks noGrp="1"/>
          </p:cNvSpPr>
          <p:nvPr>
            <p:ph type="title"/>
          </p:nvPr>
        </p:nvSpPr>
        <p:spPr>
          <a:xfrm>
            <a:off x="2500298" y="571480"/>
            <a:ext cx="5972188" cy="1143000"/>
          </a:xfrm>
        </p:spPr>
        <p:txBody>
          <a:bodyPr>
            <a:noAutofit/>
          </a:bodyPr>
          <a:lstStyle/>
          <a:p>
            <a:pPr algn="l"/>
            <a:r>
              <a:rPr lang="en-US" sz="4000" b="1" dirty="0">
                <a:latin typeface="Calibri" pitchFamily="34" charset="0"/>
              </a:rPr>
              <a:t>Towards Sustainability</a:t>
            </a:r>
          </a:p>
        </p:txBody>
      </p:sp>
      <p:sp>
        <p:nvSpPr>
          <p:cNvPr id="3" name="Inhaltsplatzhalter 2"/>
          <p:cNvSpPr>
            <a:spLocks noGrp="1"/>
          </p:cNvSpPr>
          <p:nvPr>
            <p:ph idx="1"/>
          </p:nvPr>
        </p:nvSpPr>
        <p:spPr>
          <a:ln>
            <a:noFill/>
          </a:ln>
        </p:spPr>
        <p:txBody>
          <a:bodyPr>
            <a:normAutofit fontScale="85000" lnSpcReduction="20000"/>
          </a:bodyPr>
          <a:lstStyle/>
          <a:p>
            <a:endParaRPr lang="en-US" dirty="0" smtClean="0"/>
          </a:p>
          <a:p>
            <a:r>
              <a:rPr lang="en-US" dirty="0" smtClean="0">
                <a:latin typeface="Calibri" pitchFamily="34" charset="0"/>
              </a:rPr>
              <a:t>During </a:t>
            </a:r>
            <a:r>
              <a:rPr lang="en-US" dirty="0">
                <a:latin typeface="Calibri" pitchFamily="34" charset="0"/>
              </a:rPr>
              <a:t>the last few years, the sustainability debate has become increasingly popular as a response to the rapid development of globalization during the 20th and 21th century</a:t>
            </a:r>
            <a:r>
              <a:rPr lang="en-US" dirty="0" smtClean="0">
                <a:latin typeface="Calibri" pitchFamily="34" charset="0"/>
              </a:rPr>
              <a:t>.</a:t>
            </a:r>
          </a:p>
          <a:p>
            <a:r>
              <a:rPr lang="en-US" dirty="0" smtClean="0">
                <a:latin typeface="Calibri" pitchFamily="34" charset="0"/>
              </a:rPr>
              <a:t>The </a:t>
            </a:r>
            <a:r>
              <a:rPr lang="en-US" dirty="0">
                <a:latin typeface="Calibri" pitchFamily="34" charset="0"/>
              </a:rPr>
              <a:t>globalization process has </a:t>
            </a:r>
            <a:r>
              <a:rPr lang="en-US" dirty="0" smtClean="0">
                <a:latin typeface="Calibri" pitchFamily="34" charset="0"/>
              </a:rPr>
              <a:t>stimulated </a:t>
            </a:r>
            <a:r>
              <a:rPr lang="en-US" dirty="0">
                <a:latin typeface="Calibri" pitchFamily="34" charset="0"/>
              </a:rPr>
              <a:t>technological progress, productivity, growth, and enhanced living </a:t>
            </a:r>
            <a:r>
              <a:rPr lang="en-US" dirty="0" smtClean="0">
                <a:latin typeface="Calibri" pitchFamily="34" charset="0"/>
              </a:rPr>
              <a:t>standards.</a:t>
            </a:r>
          </a:p>
          <a:p>
            <a:r>
              <a:rPr lang="en-US" dirty="0" smtClean="0">
                <a:latin typeface="Calibri" pitchFamily="34" charset="0"/>
              </a:rPr>
              <a:t>However</a:t>
            </a:r>
            <a:r>
              <a:rPr lang="en-US" dirty="0">
                <a:latin typeface="Calibri" pitchFamily="34" charset="0"/>
              </a:rPr>
              <a:t>, it has also intensified social and economic imbalances in certain parts of the world, as well as harmed the earth’s ecosystem.</a:t>
            </a:r>
            <a:endParaRPr lang="de-DE" dirty="0">
              <a:latin typeface="Calibri" pitchFamily="34" charset="0"/>
            </a:endParaRPr>
          </a:p>
          <a:p>
            <a:endParaRPr lang="en-US" dirty="0"/>
          </a:p>
        </p:txBody>
      </p:sp>
    </p:spTree>
  </p:cSld>
  <p:clrMapOvr>
    <a:masterClrMapping/>
  </p:clrMapOvr>
  <p:transition>
    <p:fad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el 1"/>
          <p:cNvSpPr>
            <a:spLocks noGrp="1"/>
          </p:cNvSpPr>
          <p:nvPr>
            <p:ph type="title"/>
          </p:nvPr>
        </p:nvSpPr>
        <p:spPr>
          <a:xfrm>
            <a:off x="2428860" y="642918"/>
            <a:ext cx="6257940" cy="1285884"/>
          </a:xfrm>
        </p:spPr>
        <p:txBody>
          <a:bodyPr>
            <a:normAutofit fontScale="90000"/>
          </a:bodyPr>
          <a:lstStyle/>
          <a:p>
            <a:pPr algn="l"/>
            <a:r>
              <a:rPr lang="en-US" sz="4000" b="1" dirty="0">
                <a:latin typeface="Calibri" pitchFamily="34" charset="0"/>
              </a:rPr>
              <a:t>Certification Renewal</a:t>
            </a:r>
            <a:r>
              <a:rPr lang="de-DE" sz="4000" b="1" dirty="0">
                <a:latin typeface="Calibri" pitchFamily="34" charset="0"/>
              </a:rPr>
              <a:t/>
            </a:r>
            <a:br>
              <a:rPr lang="de-DE" sz="4000" b="1" dirty="0">
                <a:latin typeface="Calibri" pitchFamily="34" charset="0"/>
              </a:rPr>
            </a:br>
            <a:endParaRPr lang="en-US" sz="4000" b="1" dirty="0">
              <a:latin typeface="Calibri" pitchFamily="34" charset="0"/>
            </a:endParaRPr>
          </a:p>
        </p:txBody>
      </p:sp>
      <p:graphicFrame>
        <p:nvGraphicFramePr>
          <p:cNvPr id="4" name="Diagramme 120"/>
          <p:cNvGraphicFramePr>
            <a:graphicFrameLocks noGrp="1"/>
          </p:cNvGraphicFramePr>
          <p:nvPr>
            <p:ph idx="1"/>
          </p:nvPr>
        </p:nvGraphicFramePr>
        <p:xfrm>
          <a:off x="214282" y="1357298"/>
          <a:ext cx="8758270" cy="4929222"/>
        </p:xfrm>
        <a:graphic>
          <a:graphicData uri="http://schemas.openxmlformats.org/drawingml/2006/diagram">
            <a:relIds xmlns:dgm="http://schemas.openxmlformats.org/drawingml/2006/diagram" xmlns:r="http://schemas.openxmlformats.org/officeDocument/2006/relationships" r:dm="rId2" r:lo="rId3" r:qs="rId4" r:cs="rId5"/>
          </a:graphicData>
        </a:graphic>
      </p:graphicFrame>
    </p:spTree>
  </p:cSld>
  <p:clrMapOvr>
    <a:masterClrMapping/>
  </p:clrMapOvr>
  <p:transition>
    <p:fade/>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el 1"/>
          <p:cNvSpPr>
            <a:spLocks noGrp="1"/>
          </p:cNvSpPr>
          <p:nvPr>
            <p:ph type="title"/>
          </p:nvPr>
        </p:nvSpPr>
        <p:spPr>
          <a:xfrm>
            <a:off x="2428860" y="642918"/>
            <a:ext cx="6257940" cy="1285884"/>
          </a:xfrm>
        </p:spPr>
        <p:txBody>
          <a:bodyPr>
            <a:noAutofit/>
          </a:bodyPr>
          <a:lstStyle/>
          <a:p>
            <a:pPr algn="l"/>
            <a:r>
              <a:rPr lang="en-US" sz="4000" b="1" dirty="0">
                <a:latin typeface="Calibri" pitchFamily="34" charset="0"/>
              </a:rPr>
              <a:t>Certification Costs</a:t>
            </a:r>
            <a:r>
              <a:rPr lang="de-DE" sz="4000" b="1" dirty="0">
                <a:latin typeface="Calibri" pitchFamily="34" charset="0"/>
              </a:rPr>
              <a:t/>
            </a:r>
            <a:br>
              <a:rPr lang="de-DE" sz="4000" b="1" dirty="0">
                <a:latin typeface="Calibri" pitchFamily="34" charset="0"/>
              </a:rPr>
            </a:br>
            <a:endParaRPr lang="en-US" sz="4000" b="1" dirty="0">
              <a:latin typeface="Calibri" pitchFamily="34" charset="0"/>
            </a:endParaRPr>
          </a:p>
        </p:txBody>
      </p:sp>
      <p:pic>
        <p:nvPicPr>
          <p:cNvPr id="1026" name="Picture 2"/>
          <p:cNvPicPr>
            <a:picLocks noGrp="1" noChangeAspect="1" noChangeArrowheads="1"/>
          </p:cNvPicPr>
          <p:nvPr>
            <p:ph idx="1"/>
          </p:nvPr>
        </p:nvPicPr>
        <p:blipFill>
          <a:blip r:embed="rId2"/>
          <a:srcRect l="17413" t="52983" r="19221" b="15384"/>
          <a:stretch>
            <a:fillRect/>
          </a:stretch>
        </p:blipFill>
        <p:spPr bwMode="auto">
          <a:xfrm>
            <a:off x="142844" y="2428868"/>
            <a:ext cx="8715404" cy="2719216"/>
          </a:xfrm>
          <a:prstGeom prst="rect">
            <a:avLst/>
          </a:prstGeom>
          <a:noFill/>
          <a:ln w="9525">
            <a:noFill/>
            <a:miter lim="800000"/>
            <a:headEnd/>
            <a:tailEnd/>
          </a:ln>
        </p:spPr>
      </p:pic>
    </p:spTree>
  </p:cSld>
  <p:clrMapOvr>
    <a:masterClrMapping/>
  </p:clrMapOvr>
  <p:transition>
    <p:fade/>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el 1"/>
          <p:cNvSpPr>
            <a:spLocks noGrp="1"/>
          </p:cNvSpPr>
          <p:nvPr>
            <p:ph type="ctrTitle"/>
          </p:nvPr>
        </p:nvSpPr>
        <p:spPr>
          <a:xfrm>
            <a:off x="214282" y="1447800"/>
            <a:ext cx="7786718" cy="3810000"/>
          </a:xfrm>
        </p:spPr>
        <p:txBody>
          <a:bodyPr>
            <a:normAutofit fontScale="90000"/>
          </a:bodyPr>
          <a:lstStyle/>
          <a:p>
            <a:pPr algn="l"/>
            <a:r>
              <a:rPr lang="en-US" dirty="0" smtClean="0"/>
              <a:t/>
            </a:r>
            <a:br>
              <a:rPr lang="en-US" dirty="0" smtClean="0"/>
            </a:br>
            <a:r>
              <a:rPr lang="en-US" sz="3111" dirty="0" smtClean="0"/>
              <a:t>I sincerely hope that all hoteliers be certified as </a:t>
            </a:r>
            <a:r>
              <a:rPr lang="en-US" sz="3111" dirty="0" err="1" smtClean="0"/>
              <a:t>Emeraude</a:t>
            </a:r>
            <a:r>
              <a:rPr lang="en-US" sz="3111" dirty="0" smtClean="0"/>
              <a:t> Hotel as this is the future of our Industry and specially it will be our vision for the future of our lives</a:t>
            </a:r>
            <a:r>
              <a:rPr lang="en-US" sz="3111" dirty="0" smtClean="0"/>
              <a:t>.</a:t>
            </a:r>
            <a:br>
              <a:rPr lang="en-US" sz="3111" dirty="0" smtClean="0"/>
            </a:br>
            <a:r>
              <a:rPr lang="en-US" sz="3111" dirty="0" smtClean="0"/>
              <a:t/>
            </a:r>
            <a:br>
              <a:rPr lang="en-US" sz="3111" dirty="0" smtClean="0"/>
            </a:br>
            <a:r>
              <a:rPr lang="en-US" sz="1778" dirty="0" smtClean="0">
                <a:latin typeface="Helvetica Neue"/>
              </a:rPr>
              <a:t>Dr. Ghassan AIDI</a:t>
            </a:r>
            <a:r>
              <a:rPr lang="en-US" sz="3111" dirty="0" smtClean="0"/>
              <a:t/>
            </a:r>
            <a:br>
              <a:rPr lang="en-US" sz="3111" dirty="0" smtClean="0"/>
            </a:br>
            <a:r>
              <a:rPr lang="en-US" sz="1778" dirty="0" smtClean="0"/>
              <a:t>President of IH&amp;RA</a:t>
            </a:r>
            <a:r>
              <a:rPr lang="en-US" sz="1778" dirty="0" smtClean="0"/>
              <a:t/>
            </a:r>
            <a:br>
              <a:rPr lang="en-US" sz="1778" dirty="0" smtClean="0"/>
            </a:br>
            <a:r>
              <a:rPr lang="en-US" sz="1778" dirty="0" smtClean="0"/>
              <a:t>January </a:t>
            </a:r>
            <a:r>
              <a:rPr lang="en-US" sz="1778" dirty="0" smtClean="0"/>
              <a:t>2011</a:t>
            </a:r>
            <a:endParaRPr lang="en-US" sz="1778" dirty="0">
              <a:solidFill>
                <a:schemeClr val="bg1"/>
              </a:solidFill>
            </a:endParaRPr>
          </a:p>
        </p:txBody>
      </p:sp>
      <p:sp>
        <p:nvSpPr>
          <p:cNvPr id="3" name="Untertitel 2"/>
          <p:cNvSpPr>
            <a:spLocks noGrp="1"/>
          </p:cNvSpPr>
          <p:nvPr>
            <p:ph type="subTitle" idx="1"/>
          </p:nvPr>
        </p:nvSpPr>
        <p:spPr>
          <a:xfrm flipH="1">
            <a:off x="4000496" y="1066800"/>
            <a:ext cx="3238504" cy="457200"/>
          </a:xfrm>
          <a:ln>
            <a:noFill/>
          </a:ln>
        </p:spPr>
        <p:txBody>
          <a:bodyPr>
            <a:normAutofit fontScale="62500" lnSpcReduction="20000"/>
          </a:bodyPr>
          <a:lstStyle/>
          <a:p>
            <a:pPr algn="l"/>
            <a:r>
              <a:rPr lang="en-US" dirty="0" smtClean="0"/>
              <a:t>Message from the President</a:t>
            </a:r>
            <a:endParaRPr lang="en-US" dirty="0"/>
          </a:p>
        </p:txBody>
      </p:sp>
      <p:pic>
        <p:nvPicPr>
          <p:cNvPr id="4" name="Image 4" descr="C:\Users\Invité\AppData\Local\Microsoft\Windows\Temporary Internet Files\Content.IE5\031867QC\MCj02962940000[1].wmf"/>
          <p:cNvPicPr/>
          <p:nvPr/>
        </p:nvPicPr>
        <p:blipFill>
          <a:blip r:embed="rId2"/>
          <a:srcRect/>
          <a:stretch>
            <a:fillRect/>
          </a:stretch>
        </p:blipFill>
        <p:spPr bwMode="auto">
          <a:xfrm>
            <a:off x="7324725" y="3929066"/>
            <a:ext cx="1819275" cy="2343150"/>
          </a:xfrm>
          <a:prstGeom prst="rect">
            <a:avLst/>
          </a:prstGeom>
          <a:noFill/>
          <a:ln w="9525">
            <a:noFill/>
            <a:miter lim="800000"/>
            <a:headEnd/>
            <a:tailEnd/>
          </a:ln>
        </p:spPr>
      </p:pic>
      <p:sp>
        <p:nvSpPr>
          <p:cNvPr id="5" name="Titel 1"/>
          <p:cNvSpPr txBox="1">
            <a:spLocks/>
          </p:cNvSpPr>
          <p:nvPr/>
        </p:nvSpPr>
        <p:spPr>
          <a:xfrm>
            <a:off x="4714876" y="6000768"/>
            <a:ext cx="3786214" cy="717547"/>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en-US" sz="3200" b="0" i="0" u="none" strike="noStrike" kern="1200" cap="none" spc="0" normalizeH="0" baseline="0" noProof="0" dirty="0" smtClean="0">
              <a:ln>
                <a:noFill/>
              </a:ln>
              <a:solidFill>
                <a:schemeClr val="bg1"/>
              </a:solidFill>
              <a:effectLst/>
              <a:uLnTx/>
              <a:uFillTx/>
              <a:latin typeface="+mj-lt"/>
              <a:ea typeface="+mj-ea"/>
              <a:cs typeface="+mj-cs"/>
            </a:endParaRPr>
          </a:p>
        </p:txBody>
      </p:sp>
      <p:sp>
        <p:nvSpPr>
          <p:cNvPr id="6" name="Textfeld 5"/>
          <p:cNvSpPr txBox="1"/>
          <p:nvPr/>
        </p:nvSpPr>
        <p:spPr>
          <a:xfrm>
            <a:off x="2057400" y="5334000"/>
            <a:ext cx="5943624" cy="707886"/>
          </a:xfrm>
          <a:prstGeom prst="rect">
            <a:avLst/>
          </a:prstGeom>
          <a:noFill/>
        </p:spPr>
        <p:txBody>
          <a:bodyPr wrap="square" rtlCol="0">
            <a:spAutoFit/>
          </a:bodyPr>
          <a:lstStyle/>
          <a:p>
            <a:pPr>
              <a:spcBef>
                <a:spcPct val="0"/>
              </a:spcBef>
            </a:pPr>
            <a:r>
              <a:rPr lang="en-US" sz="4000" b="1" dirty="0">
                <a:solidFill>
                  <a:schemeClr val="bg1"/>
                </a:solidFill>
                <a:latin typeface="Angsana New" pitchFamily="18" charset="-34"/>
                <a:ea typeface="+mj-ea"/>
                <a:cs typeface="Angsana New" pitchFamily="18" charset="-34"/>
              </a:rPr>
              <a:t>EMERAUDE </a:t>
            </a:r>
            <a:r>
              <a:rPr lang="en-US" sz="4000" b="1" dirty="0" smtClean="0">
                <a:solidFill>
                  <a:schemeClr val="bg1"/>
                </a:solidFill>
                <a:latin typeface="Angsana New" pitchFamily="18" charset="-34"/>
                <a:ea typeface="+mj-ea"/>
                <a:cs typeface="Angsana New" pitchFamily="18" charset="-34"/>
              </a:rPr>
              <a:t>HOTELIER</a:t>
            </a:r>
            <a:endParaRPr lang="en-US" sz="4000" b="1" dirty="0">
              <a:solidFill>
                <a:schemeClr val="bg1"/>
              </a:solidFill>
              <a:latin typeface="Angsana New" pitchFamily="18" charset="-34"/>
              <a:ea typeface="+mj-ea"/>
              <a:cs typeface="Angsana New" pitchFamily="18" charset="-34"/>
            </a:endParaRPr>
          </a:p>
        </p:txBody>
      </p:sp>
      <p:pic>
        <p:nvPicPr>
          <p:cNvPr id="7" name="Image 1" descr="http://www.ih-ra.com/programmes/images/emeraude.gif"/>
          <p:cNvPicPr>
            <a:picLocks noChangeAspect="1"/>
          </p:cNvPicPr>
          <p:nvPr/>
        </p:nvPicPr>
        <p:blipFill>
          <a:blip r:embed="rId3"/>
          <a:srcRect l="19537" b="33334"/>
          <a:stretch>
            <a:fillRect/>
          </a:stretch>
        </p:blipFill>
        <p:spPr bwMode="auto">
          <a:xfrm>
            <a:off x="500034" y="5429264"/>
            <a:ext cx="465275" cy="403861"/>
          </a:xfrm>
          <a:prstGeom prst="rect">
            <a:avLst/>
          </a:prstGeom>
          <a:noFill/>
          <a:ln w="9525">
            <a:noFill/>
            <a:miter lim="800000"/>
            <a:headEnd/>
            <a:tailEnd/>
          </a:ln>
        </p:spPr>
      </p:pic>
      <p:pic>
        <p:nvPicPr>
          <p:cNvPr id="8" name="Image 1" descr="http://www.ih-ra.com/programmes/images/emeraude.gif"/>
          <p:cNvPicPr>
            <a:picLocks noChangeAspect="1"/>
          </p:cNvPicPr>
          <p:nvPr/>
        </p:nvPicPr>
        <p:blipFill>
          <a:blip r:embed="rId3"/>
          <a:srcRect l="19537" b="33334"/>
          <a:stretch>
            <a:fillRect/>
          </a:stretch>
        </p:blipFill>
        <p:spPr bwMode="auto">
          <a:xfrm>
            <a:off x="1000100" y="5429264"/>
            <a:ext cx="465275" cy="403861"/>
          </a:xfrm>
          <a:prstGeom prst="rect">
            <a:avLst/>
          </a:prstGeom>
          <a:noFill/>
          <a:ln w="9525">
            <a:noFill/>
            <a:miter lim="800000"/>
            <a:headEnd/>
            <a:tailEnd/>
          </a:ln>
        </p:spPr>
      </p:pic>
      <p:pic>
        <p:nvPicPr>
          <p:cNvPr id="9" name="Image 1" descr="http://www.ih-ra.com/programmes/images/emeraude.gif"/>
          <p:cNvPicPr>
            <a:picLocks noChangeAspect="1"/>
          </p:cNvPicPr>
          <p:nvPr/>
        </p:nvPicPr>
        <p:blipFill>
          <a:blip r:embed="rId3"/>
          <a:srcRect l="19537" b="33334"/>
          <a:stretch>
            <a:fillRect/>
          </a:stretch>
        </p:blipFill>
        <p:spPr bwMode="auto">
          <a:xfrm>
            <a:off x="1500166" y="5429264"/>
            <a:ext cx="465275" cy="403861"/>
          </a:xfrm>
          <a:prstGeom prst="rect">
            <a:avLst/>
          </a:prstGeom>
          <a:noFill/>
          <a:ln w="9525">
            <a:noFill/>
            <a:miter lim="800000"/>
            <a:headEnd/>
            <a:tailEnd/>
          </a:ln>
        </p:spPr>
      </p:pic>
    </p:spTree>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el 1"/>
          <p:cNvSpPr>
            <a:spLocks noGrp="1"/>
          </p:cNvSpPr>
          <p:nvPr>
            <p:ph type="title"/>
          </p:nvPr>
        </p:nvSpPr>
        <p:spPr>
          <a:xfrm>
            <a:off x="2428860" y="571480"/>
            <a:ext cx="6257940" cy="1143000"/>
          </a:xfrm>
        </p:spPr>
        <p:txBody>
          <a:bodyPr>
            <a:normAutofit fontScale="90000"/>
          </a:bodyPr>
          <a:lstStyle/>
          <a:p>
            <a:pPr algn="l"/>
            <a:r>
              <a:rPr lang="en-US" b="1" dirty="0" smtClean="0">
                <a:latin typeface="Calibri" pitchFamily="34" charset="0"/>
              </a:rPr>
              <a:t>Towards Sustainability (cont’d)</a:t>
            </a:r>
            <a:endParaRPr lang="en-US" b="1" dirty="0"/>
          </a:p>
        </p:txBody>
      </p:sp>
      <p:sp>
        <p:nvSpPr>
          <p:cNvPr id="3" name="Inhaltsplatzhalter 2"/>
          <p:cNvSpPr>
            <a:spLocks noGrp="1"/>
          </p:cNvSpPr>
          <p:nvPr>
            <p:ph idx="1"/>
          </p:nvPr>
        </p:nvSpPr>
        <p:spPr/>
        <p:txBody>
          <a:bodyPr>
            <a:normAutofit fontScale="55000" lnSpcReduction="20000"/>
          </a:bodyPr>
          <a:lstStyle/>
          <a:p>
            <a:pPr>
              <a:buNone/>
            </a:pPr>
            <a:endParaRPr lang="en-US" dirty="0" smtClean="0"/>
          </a:p>
          <a:p>
            <a:r>
              <a:rPr lang="en-US" sz="4300" dirty="0" smtClean="0">
                <a:latin typeface="Calibri" pitchFamily="34" charset="0"/>
              </a:rPr>
              <a:t>Due to disparate levels of development, not all countries are affected by the globalization in the same way, and thus, not every country is able to benefit from the globalization process. </a:t>
            </a:r>
          </a:p>
          <a:p>
            <a:r>
              <a:rPr lang="en-US" sz="4300" dirty="0" smtClean="0">
                <a:latin typeface="Calibri" pitchFamily="34" charset="0"/>
              </a:rPr>
              <a:t>Moreover, the capacity of developing countries to adapt to the climate change is weak. Due to lack of resources and funding, these populations are more affected by the climate change.</a:t>
            </a:r>
          </a:p>
          <a:p>
            <a:r>
              <a:rPr lang="en-US" sz="4300" dirty="0" smtClean="0">
                <a:latin typeface="Calibri" pitchFamily="34" charset="0"/>
              </a:rPr>
              <a:t>In 2002, responding to these circumstances, the United Nations Secretary-General developed a global Action Plan containing the eight Millennium Development Goals in order to reverse poverty, hunger and disease.</a:t>
            </a:r>
            <a:endParaRPr lang="de-DE" sz="4300" dirty="0" smtClean="0">
              <a:latin typeface="Calibri" pitchFamily="34" charset="0"/>
            </a:endParaRPr>
          </a:p>
          <a:p>
            <a:endParaRPr lang="de-DE" sz="2900" dirty="0">
              <a:latin typeface="Calibri" pitchFamily="34" charset="0"/>
            </a:endParaRPr>
          </a:p>
          <a:p>
            <a:endParaRPr lang="en-US" dirty="0"/>
          </a:p>
        </p:txBody>
      </p:sp>
    </p:spTree>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el 1"/>
          <p:cNvSpPr>
            <a:spLocks noGrp="1"/>
          </p:cNvSpPr>
          <p:nvPr>
            <p:ph type="title"/>
          </p:nvPr>
        </p:nvSpPr>
        <p:spPr>
          <a:xfrm>
            <a:off x="2357422" y="285728"/>
            <a:ext cx="6257940" cy="1500190"/>
          </a:xfrm>
        </p:spPr>
        <p:txBody>
          <a:bodyPr>
            <a:normAutofit/>
          </a:bodyPr>
          <a:lstStyle/>
          <a:p>
            <a:pPr algn="l"/>
            <a:r>
              <a:rPr lang="en-US" sz="4000" b="1" dirty="0" smtClean="0">
                <a:latin typeface="Calibri" pitchFamily="34" charset="0"/>
              </a:rPr>
              <a:t>The Role of Tourism</a:t>
            </a:r>
            <a:endParaRPr lang="en-US" sz="4000" b="1" dirty="0">
              <a:latin typeface="Calibri" pitchFamily="34" charset="0"/>
            </a:endParaRPr>
          </a:p>
        </p:txBody>
      </p:sp>
      <p:sp>
        <p:nvSpPr>
          <p:cNvPr id="3" name="Inhaltsplatzhalter 2"/>
          <p:cNvSpPr>
            <a:spLocks noGrp="1"/>
          </p:cNvSpPr>
          <p:nvPr>
            <p:ph idx="1"/>
          </p:nvPr>
        </p:nvSpPr>
        <p:spPr/>
        <p:txBody>
          <a:bodyPr>
            <a:normAutofit fontScale="92500" lnSpcReduction="20000"/>
          </a:bodyPr>
          <a:lstStyle/>
          <a:p>
            <a:pPr>
              <a:lnSpc>
                <a:spcPct val="110000"/>
              </a:lnSpc>
            </a:pPr>
            <a:endParaRPr lang="en-US" sz="3500" dirty="0" smtClean="0">
              <a:latin typeface="Calibri" pitchFamily="34" charset="0"/>
            </a:endParaRPr>
          </a:p>
          <a:p>
            <a:pPr>
              <a:lnSpc>
                <a:spcPct val="110000"/>
              </a:lnSpc>
            </a:pPr>
            <a:r>
              <a:rPr lang="en-US" sz="2800" dirty="0" smtClean="0">
                <a:latin typeface="Calibri" pitchFamily="34" charset="0"/>
              </a:rPr>
              <a:t>Tourism </a:t>
            </a:r>
            <a:r>
              <a:rPr lang="en-US" sz="2800" dirty="0">
                <a:latin typeface="Calibri" pitchFamily="34" charset="0"/>
              </a:rPr>
              <a:t>is a fast-growing sector, and is a major factor in accelerating the globalization process. </a:t>
            </a:r>
          </a:p>
          <a:p>
            <a:pPr>
              <a:lnSpc>
                <a:spcPct val="110000"/>
              </a:lnSpc>
            </a:pPr>
            <a:r>
              <a:rPr lang="en-US" sz="2800" dirty="0">
                <a:latin typeface="Calibri" pitchFamily="34" charset="0"/>
              </a:rPr>
              <a:t>However, tourism is also an opportunity for job creation in all countries – both industrialized and developing – enhancing the local economies and raising the standard of living. </a:t>
            </a:r>
          </a:p>
          <a:p>
            <a:pPr>
              <a:lnSpc>
                <a:spcPct val="110000"/>
              </a:lnSpc>
            </a:pPr>
            <a:r>
              <a:rPr lang="en-US" sz="2800" dirty="0">
                <a:latin typeface="Calibri" pitchFamily="34" charset="0"/>
              </a:rPr>
              <a:t>To secure such long-term developments, the tourism-and-travel sector should adhere to sustainable tourism on the basis of the Millennium Development Goals.</a:t>
            </a:r>
            <a:endParaRPr lang="de-DE" sz="2800" dirty="0">
              <a:latin typeface="Calibri" pitchFamily="34" charset="0"/>
            </a:endParaRPr>
          </a:p>
          <a:p>
            <a:endParaRPr lang="en-US" dirty="0"/>
          </a:p>
        </p:txBody>
      </p:sp>
    </p:spTree>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el 1"/>
          <p:cNvSpPr>
            <a:spLocks noGrp="1"/>
          </p:cNvSpPr>
          <p:nvPr>
            <p:ph type="title"/>
          </p:nvPr>
        </p:nvSpPr>
        <p:spPr>
          <a:xfrm>
            <a:off x="2428860" y="285728"/>
            <a:ext cx="6257940" cy="1428752"/>
          </a:xfrm>
        </p:spPr>
        <p:txBody>
          <a:bodyPr>
            <a:normAutofit fontScale="90000"/>
          </a:bodyPr>
          <a:lstStyle/>
          <a:p>
            <a:pPr algn="l"/>
            <a:r>
              <a:rPr lang="en-US" b="1" dirty="0" smtClean="0">
                <a:latin typeface="Calibri" pitchFamily="34" charset="0"/>
              </a:rPr>
              <a:t>Hospitality as a key industry</a:t>
            </a:r>
            <a:endParaRPr lang="en-US" dirty="0"/>
          </a:p>
        </p:txBody>
      </p:sp>
      <p:sp>
        <p:nvSpPr>
          <p:cNvPr id="3" name="Inhaltsplatzhalter 2"/>
          <p:cNvSpPr>
            <a:spLocks noGrp="1"/>
          </p:cNvSpPr>
          <p:nvPr>
            <p:ph idx="1"/>
          </p:nvPr>
        </p:nvSpPr>
        <p:spPr/>
        <p:txBody>
          <a:bodyPr>
            <a:normAutofit fontScale="92500"/>
          </a:bodyPr>
          <a:lstStyle/>
          <a:p>
            <a:endParaRPr lang="en-US" sz="2700" dirty="0" smtClean="0">
              <a:latin typeface="Calibri" pitchFamily="34" charset="0"/>
            </a:endParaRPr>
          </a:p>
          <a:p>
            <a:r>
              <a:rPr lang="en-US" sz="2700" dirty="0">
                <a:latin typeface="Calibri" pitchFamily="34" charset="0"/>
              </a:rPr>
              <a:t>IH&amp;RA promotes hospitality as a key industry in combating climate change, as well as poverty, hunger and disease. Encouraging investment in green infrastructure, IH&amp;RA enforces the development of sustainable tourism.</a:t>
            </a:r>
            <a:endParaRPr lang="de-DE" sz="2700" dirty="0">
              <a:latin typeface="Calibri" pitchFamily="34" charset="0"/>
            </a:endParaRPr>
          </a:p>
          <a:p>
            <a:r>
              <a:rPr lang="en-US" sz="2700" dirty="0">
                <a:latin typeface="Calibri" pitchFamily="34" charset="0"/>
              </a:rPr>
              <a:t>The </a:t>
            </a:r>
            <a:r>
              <a:rPr lang="en-US" sz="2700" dirty="0" smtClean="0">
                <a:latin typeface="Calibri" pitchFamily="34" charset="0"/>
              </a:rPr>
              <a:t>IH&amp;RA </a:t>
            </a:r>
            <a:r>
              <a:rPr lang="en-US" sz="2700" dirty="0">
                <a:latin typeface="Calibri" pitchFamily="34" charset="0"/>
              </a:rPr>
              <a:t>believes that its members can subscribe to sustainable development by implementing hospitality management that responds to both the climate change by reducing carbon emissions, and also to socioeconomic imbalances by respecting the culture of each community</a:t>
            </a:r>
            <a:r>
              <a:rPr lang="en-US" dirty="0"/>
              <a:t>.</a:t>
            </a:r>
            <a:endParaRPr lang="de-DE" dirty="0"/>
          </a:p>
          <a:p>
            <a:endParaRPr lang="en-US" dirty="0"/>
          </a:p>
        </p:txBody>
      </p:sp>
    </p:spTree>
  </p:cSld>
  <p:clrMapOvr>
    <a:masterClrMapping/>
  </p:clrMapOvr>
  <p:transition>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el 1"/>
          <p:cNvSpPr>
            <a:spLocks noGrp="1"/>
          </p:cNvSpPr>
          <p:nvPr>
            <p:ph type="title"/>
          </p:nvPr>
        </p:nvSpPr>
        <p:spPr>
          <a:xfrm>
            <a:off x="2428860" y="214290"/>
            <a:ext cx="6257940" cy="1500190"/>
          </a:xfrm>
        </p:spPr>
        <p:txBody>
          <a:bodyPr>
            <a:noAutofit/>
          </a:bodyPr>
          <a:lstStyle/>
          <a:p>
            <a:pPr algn="l"/>
            <a:r>
              <a:rPr lang="en-US" sz="4000" b="1" dirty="0" smtClean="0">
                <a:latin typeface="Calibri" pitchFamily="34" charset="0"/>
              </a:rPr>
              <a:t>Global </a:t>
            </a:r>
            <a:r>
              <a:rPr lang="en-US" sz="4000" b="1" dirty="0">
                <a:latin typeface="Calibri" pitchFamily="34" charset="0"/>
              </a:rPr>
              <a:t>Partnerships for Sustainable Tourism</a:t>
            </a:r>
          </a:p>
        </p:txBody>
      </p:sp>
      <p:sp>
        <p:nvSpPr>
          <p:cNvPr id="3" name="Inhaltsplatzhalter 2"/>
          <p:cNvSpPr>
            <a:spLocks noGrp="1"/>
          </p:cNvSpPr>
          <p:nvPr>
            <p:ph idx="1"/>
          </p:nvPr>
        </p:nvSpPr>
        <p:spPr/>
        <p:txBody>
          <a:bodyPr>
            <a:noAutofit/>
          </a:bodyPr>
          <a:lstStyle/>
          <a:p>
            <a:pPr>
              <a:lnSpc>
                <a:spcPct val="110000"/>
              </a:lnSpc>
            </a:pPr>
            <a:endParaRPr lang="en-US" sz="800" dirty="0" smtClean="0">
              <a:latin typeface="Calibri" pitchFamily="34" charset="0"/>
            </a:endParaRPr>
          </a:p>
          <a:p>
            <a:pPr>
              <a:lnSpc>
                <a:spcPct val="110000"/>
              </a:lnSpc>
            </a:pPr>
            <a:r>
              <a:rPr lang="en-US" sz="2400" dirty="0" smtClean="0">
                <a:latin typeface="Calibri" pitchFamily="34" charset="0"/>
              </a:rPr>
              <a:t>In </a:t>
            </a:r>
            <a:r>
              <a:rPr lang="en-US" sz="2400" dirty="0">
                <a:latin typeface="Calibri" pitchFamily="34" charset="0"/>
              </a:rPr>
              <a:t>2008, the United Nations Foundation in Washington, DC invited IH&amp;RA, as well as twenty-five other organizations at the time, to define a global standard for sustainable tourism out of the hundreds of existing practices worldwide.</a:t>
            </a:r>
            <a:endParaRPr lang="de-DE" sz="2400" dirty="0">
              <a:latin typeface="Calibri" pitchFamily="34" charset="0"/>
            </a:endParaRPr>
          </a:p>
          <a:p>
            <a:pPr>
              <a:lnSpc>
                <a:spcPct val="110000"/>
              </a:lnSpc>
            </a:pPr>
            <a:r>
              <a:rPr lang="en-US" sz="2400" dirty="0" smtClean="0">
                <a:latin typeface="Calibri" pitchFamily="34" charset="0"/>
              </a:rPr>
              <a:t>IH&amp;RA </a:t>
            </a:r>
            <a:r>
              <a:rPr lang="en-US" sz="2400" dirty="0">
                <a:latin typeface="Calibri" pitchFamily="34" charset="0"/>
              </a:rPr>
              <a:t>adopted the criteria with slight modifications to be more oriented toward the hospitality sector. The hospitality criteria, as defined by the Emeraude Hotelier certification, should be considered a baseline which a hotel owner or manager should try to implement. </a:t>
            </a:r>
            <a:endParaRPr lang="en-US" sz="2400" dirty="0" smtClean="0">
              <a:latin typeface="Calibri" pitchFamily="34" charset="0"/>
            </a:endParaRPr>
          </a:p>
          <a:p>
            <a:pPr>
              <a:lnSpc>
                <a:spcPct val="110000"/>
              </a:lnSpc>
            </a:pPr>
            <a:endParaRPr lang="de-DE" sz="2400" dirty="0">
              <a:latin typeface="Calibri" pitchFamily="34" charset="0"/>
            </a:endParaRPr>
          </a:p>
          <a:p>
            <a:pPr>
              <a:lnSpc>
                <a:spcPct val="110000"/>
              </a:lnSpc>
            </a:pPr>
            <a:endParaRPr lang="en-US" sz="2000" dirty="0">
              <a:latin typeface="Calibri" pitchFamily="34" charset="0"/>
            </a:endParaRPr>
          </a:p>
        </p:txBody>
      </p:sp>
    </p:spTree>
  </p:cSld>
  <p:clrMapOvr>
    <a:masterClrMapping/>
  </p:clrMapOvr>
  <p:transition>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el 1"/>
          <p:cNvSpPr>
            <a:spLocks noGrp="1"/>
          </p:cNvSpPr>
          <p:nvPr>
            <p:ph type="title"/>
          </p:nvPr>
        </p:nvSpPr>
        <p:spPr>
          <a:xfrm>
            <a:off x="2428860" y="285728"/>
            <a:ext cx="6257940" cy="1428752"/>
          </a:xfrm>
        </p:spPr>
        <p:txBody>
          <a:bodyPr>
            <a:noAutofit/>
          </a:bodyPr>
          <a:lstStyle/>
          <a:p>
            <a:pPr algn="l"/>
            <a:r>
              <a:rPr lang="en-US" sz="4000" b="1" dirty="0">
                <a:latin typeface="Calibri" pitchFamily="34" charset="0"/>
              </a:rPr>
              <a:t>The Emeraude Hotelier </a:t>
            </a:r>
            <a:r>
              <a:rPr lang="en-US" sz="4000" b="1" dirty="0" smtClean="0">
                <a:latin typeface="Calibri" pitchFamily="34" charset="0"/>
              </a:rPr>
              <a:t>Certification: An </a:t>
            </a:r>
            <a:r>
              <a:rPr lang="en-US" sz="4000" b="1" dirty="0">
                <a:latin typeface="Calibri" pitchFamily="34" charset="0"/>
              </a:rPr>
              <a:t>Overview</a:t>
            </a:r>
          </a:p>
        </p:txBody>
      </p:sp>
      <p:sp>
        <p:nvSpPr>
          <p:cNvPr id="3" name="Inhaltsplatzhalter 2"/>
          <p:cNvSpPr>
            <a:spLocks noGrp="1"/>
          </p:cNvSpPr>
          <p:nvPr>
            <p:ph idx="1"/>
          </p:nvPr>
        </p:nvSpPr>
        <p:spPr/>
        <p:txBody>
          <a:bodyPr>
            <a:normAutofit fontScale="70000" lnSpcReduction="20000"/>
          </a:bodyPr>
          <a:lstStyle/>
          <a:p>
            <a:endParaRPr lang="en-US" sz="3400" dirty="0" smtClean="0">
              <a:latin typeface="Calibri" pitchFamily="34" charset="0"/>
            </a:endParaRPr>
          </a:p>
          <a:p>
            <a:r>
              <a:rPr lang="en-US" sz="3400" dirty="0" smtClean="0">
                <a:latin typeface="Calibri" pitchFamily="34" charset="0"/>
              </a:rPr>
              <a:t>Eighty </a:t>
            </a:r>
            <a:r>
              <a:rPr lang="en-US" sz="3400" dirty="0">
                <a:latin typeface="Calibri" pitchFamily="34" charset="0"/>
              </a:rPr>
              <a:t>percent of all hotels are small- and medium-enterprises (SMEs), at different stages of organizational development – only 20% consist of large enterprises, such as hotel chains. </a:t>
            </a:r>
          </a:p>
          <a:p>
            <a:r>
              <a:rPr lang="en-US" sz="3400" dirty="0">
                <a:latin typeface="Calibri" pitchFamily="34" charset="0"/>
              </a:rPr>
              <a:t>There are only few international standards for the hospitality industry, and national regulations differ greatly from one nation to the next. Therefore universally-recognized standards have to be defined, and these standards must meet the different needs of hotels worldwide.</a:t>
            </a:r>
          </a:p>
          <a:p>
            <a:r>
              <a:rPr lang="en-US" sz="3400" dirty="0">
                <a:latin typeface="Calibri" pitchFamily="34" charset="0"/>
              </a:rPr>
              <a:t>Such is the need for the Emeraude Hotelier Certification. Hotels will be awarded with the Emeraude Hotelier recognition if they successfully implement the guidelines stipulated to enhance sustainable tourism.</a:t>
            </a:r>
            <a:endParaRPr lang="de-DE" sz="3400" dirty="0">
              <a:latin typeface="Calibri" pitchFamily="34" charset="0"/>
            </a:endParaRPr>
          </a:p>
          <a:p>
            <a:endParaRPr lang="en-US" dirty="0"/>
          </a:p>
        </p:txBody>
      </p:sp>
    </p:spTree>
  </p:cSld>
  <p:clrMapOvr>
    <a:masterClrMapping/>
  </p:clrMapOvr>
  <p:transition>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el 1"/>
          <p:cNvSpPr>
            <a:spLocks noGrp="1"/>
          </p:cNvSpPr>
          <p:nvPr>
            <p:ph type="title"/>
          </p:nvPr>
        </p:nvSpPr>
        <p:spPr>
          <a:xfrm>
            <a:off x="2428860" y="571480"/>
            <a:ext cx="6257940" cy="1143000"/>
          </a:xfrm>
        </p:spPr>
        <p:txBody>
          <a:bodyPr>
            <a:noAutofit/>
          </a:bodyPr>
          <a:lstStyle/>
          <a:p>
            <a:pPr algn="l"/>
            <a:r>
              <a:rPr lang="en-US" sz="3600" b="1" dirty="0" smtClean="0">
                <a:latin typeface="Calibri" pitchFamily="34" charset="0"/>
              </a:rPr>
              <a:t>The Emeraude Hotelier Certification: An Overview (cont’d)</a:t>
            </a:r>
            <a:endParaRPr lang="en-US" sz="3600" dirty="0"/>
          </a:p>
        </p:txBody>
      </p:sp>
      <p:sp>
        <p:nvSpPr>
          <p:cNvPr id="3" name="Inhaltsplatzhalter 2"/>
          <p:cNvSpPr>
            <a:spLocks noGrp="1"/>
          </p:cNvSpPr>
          <p:nvPr>
            <p:ph idx="1"/>
          </p:nvPr>
        </p:nvSpPr>
        <p:spPr/>
        <p:txBody>
          <a:bodyPr>
            <a:normAutofit/>
          </a:bodyPr>
          <a:lstStyle/>
          <a:p>
            <a:endParaRPr lang="en-US" sz="2800" dirty="0" smtClean="0">
              <a:latin typeface="Calibri" pitchFamily="34" charset="0"/>
            </a:endParaRPr>
          </a:p>
          <a:p>
            <a:r>
              <a:rPr lang="en-US" sz="2800" dirty="0" smtClean="0">
                <a:latin typeface="Calibri" pitchFamily="34" charset="0"/>
              </a:rPr>
              <a:t>The </a:t>
            </a:r>
            <a:r>
              <a:rPr lang="en-US" sz="2800" dirty="0">
                <a:latin typeface="Calibri" pitchFamily="34" charset="0"/>
              </a:rPr>
              <a:t>certification should serve to motivate hotel managements as well as their staff to continuously develop sustainable practices.</a:t>
            </a:r>
          </a:p>
          <a:p>
            <a:r>
              <a:rPr lang="en-US" sz="2800" dirty="0">
                <a:latin typeface="Calibri" pitchFamily="34" charset="0"/>
              </a:rPr>
              <a:t> Moreover, the hotels’ business partners may be positively influenced to restructure their practices. </a:t>
            </a:r>
          </a:p>
          <a:p>
            <a:r>
              <a:rPr lang="en-US" sz="2800" dirty="0">
                <a:latin typeface="Calibri" pitchFamily="34" charset="0"/>
              </a:rPr>
              <a:t>Lastly, the hotels guests will perceive these sustainable actions, and thus be inspired to uphold responsible tourism.</a:t>
            </a:r>
            <a:endParaRPr lang="de-DE" sz="2800" dirty="0">
              <a:latin typeface="Calibri" pitchFamily="34" charset="0"/>
            </a:endParaRPr>
          </a:p>
          <a:p>
            <a:endParaRPr lang="en-US" dirty="0"/>
          </a:p>
        </p:txBody>
      </p:sp>
    </p:spTree>
  </p:cSld>
  <p:clrMapOvr>
    <a:masterClrMapping/>
  </p:clrMapOvr>
  <p:transition>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el 1"/>
          <p:cNvSpPr>
            <a:spLocks noGrp="1"/>
          </p:cNvSpPr>
          <p:nvPr>
            <p:ph type="title"/>
          </p:nvPr>
        </p:nvSpPr>
        <p:spPr>
          <a:xfrm>
            <a:off x="2428860" y="214290"/>
            <a:ext cx="6257940" cy="1500190"/>
          </a:xfrm>
        </p:spPr>
        <p:txBody>
          <a:bodyPr>
            <a:noAutofit/>
          </a:bodyPr>
          <a:lstStyle/>
          <a:p>
            <a:pPr algn="l"/>
            <a:r>
              <a:rPr lang="en-US" sz="4000" b="1" dirty="0">
                <a:latin typeface="Calibri" pitchFamily="34" charset="0"/>
              </a:rPr>
              <a:t>Goals of the Emeraude Certification</a:t>
            </a:r>
          </a:p>
        </p:txBody>
      </p:sp>
      <p:sp>
        <p:nvSpPr>
          <p:cNvPr id="3" name="Inhaltsplatzhalter 2"/>
          <p:cNvSpPr>
            <a:spLocks noGrp="1"/>
          </p:cNvSpPr>
          <p:nvPr>
            <p:ph idx="1"/>
          </p:nvPr>
        </p:nvSpPr>
        <p:spPr/>
        <p:txBody>
          <a:bodyPr>
            <a:normAutofit lnSpcReduction="10000"/>
          </a:bodyPr>
          <a:lstStyle/>
          <a:p>
            <a:pPr lvl="0"/>
            <a:endParaRPr lang="en-US" sz="2800" dirty="0" smtClean="0">
              <a:latin typeface="Calibri" pitchFamily="34" charset="0"/>
            </a:endParaRPr>
          </a:p>
          <a:p>
            <a:pPr lvl="0"/>
            <a:r>
              <a:rPr lang="en-US" sz="2800" dirty="0" smtClean="0">
                <a:latin typeface="Calibri" pitchFamily="34" charset="0"/>
              </a:rPr>
              <a:t>To </a:t>
            </a:r>
            <a:r>
              <a:rPr lang="en-US" sz="2800" dirty="0">
                <a:latin typeface="Calibri" pitchFamily="34" charset="0"/>
              </a:rPr>
              <a:t>encourage ethical business practices</a:t>
            </a:r>
            <a:endParaRPr lang="de-DE" sz="2800" dirty="0">
              <a:latin typeface="Calibri" pitchFamily="34" charset="0"/>
            </a:endParaRPr>
          </a:p>
          <a:p>
            <a:pPr lvl="0"/>
            <a:r>
              <a:rPr lang="en-US" sz="2800" dirty="0">
                <a:latin typeface="Calibri" pitchFamily="34" charset="0"/>
              </a:rPr>
              <a:t>To guarantee that all hotels, partners and guests implement sustainable practices</a:t>
            </a:r>
            <a:endParaRPr lang="de-DE" sz="2800" dirty="0">
              <a:latin typeface="Calibri" pitchFamily="34" charset="0"/>
            </a:endParaRPr>
          </a:p>
          <a:p>
            <a:pPr lvl="0"/>
            <a:r>
              <a:rPr lang="en-US" sz="2800" dirty="0">
                <a:latin typeface="Calibri" pitchFamily="34" charset="0"/>
              </a:rPr>
              <a:t>Diminishing environmental risks at minimal cost</a:t>
            </a:r>
            <a:endParaRPr lang="de-DE" sz="2800" dirty="0">
              <a:latin typeface="Calibri" pitchFamily="34" charset="0"/>
            </a:endParaRPr>
          </a:p>
          <a:p>
            <a:pPr lvl="0"/>
            <a:r>
              <a:rPr lang="en-US" sz="2800" dirty="0">
                <a:latin typeface="Calibri" pitchFamily="34" charset="0"/>
              </a:rPr>
              <a:t>Raising environmentally- and socially-responsible standards</a:t>
            </a:r>
            <a:endParaRPr lang="de-DE" sz="2800" dirty="0">
              <a:latin typeface="Calibri" pitchFamily="34" charset="0"/>
            </a:endParaRPr>
          </a:p>
          <a:p>
            <a:pPr lvl="0"/>
            <a:r>
              <a:rPr lang="en-US" sz="2800" dirty="0">
                <a:latin typeface="Calibri" pitchFamily="34" charset="0"/>
              </a:rPr>
              <a:t>Encouraging hotels to define the aims that best suit them</a:t>
            </a:r>
            <a:endParaRPr lang="de-DE" sz="2800" dirty="0">
              <a:latin typeface="Calibri" pitchFamily="34" charset="0"/>
            </a:endParaRPr>
          </a:p>
          <a:p>
            <a:endParaRPr lang="en-US" dirty="0"/>
          </a:p>
        </p:txBody>
      </p:sp>
    </p:spTree>
  </p:cSld>
  <p:clrMapOvr>
    <a:masterClrMapping/>
  </p:clrMapOvr>
  <p:transition>
    <p:fade/>
  </p:transition>
  <p:timing>
    <p:tnLst>
      <p:par>
        <p:cTn id="1" dur="indefinite" restart="never" nodeType="tmRoot"/>
      </p:par>
    </p:tnLst>
  </p:timing>
</p:sld>
</file>

<file path=ppt/theme/theme1.xml><?xml version="1.0" encoding="utf-8"?>
<a:theme xmlns:a="http://schemas.openxmlformats.org/drawingml/2006/main" name="Larissa-Design">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enutzerdefiniert 2">
      <a:majorFont>
        <a:latin typeface="Times New Roman"/>
        <a:ea typeface=""/>
        <a:cs typeface=""/>
      </a:majorFont>
      <a:minorFont>
        <a:latin typeface="Times New Roman"/>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Larissa-Design">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15</TotalTime>
  <Words>1513</Words>
  <Application>Microsoft Macintosh PowerPoint</Application>
  <PresentationFormat>On-screen Show (4:3)</PresentationFormat>
  <Paragraphs>107</Paragraphs>
  <Slides>22</Slides>
  <Notes>1</Notes>
  <HiddenSlides>0</HiddenSlides>
  <MMClips>0</MMClips>
  <ScaleCrop>false</ScaleCrop>
  <HeadingPairs>
    <vt:vector size="4" baseType="variant">
      <vt:variant>
        <vt:lpstr>Design Template</vt:lpstr>
      </vt:variant>
      <vt:variant>
        <vt:i4>1</vt:i4>
      </vt:variant>
      <vt:variant>
        <vt:lpstr>Slide Titles</vt:lpstr>
      </vt:variant>
      <vt:variant>
        <vt:i4>22</vt:i4>
      </vt:variant>
    </vt:vector>
  </HeadingPairs>
  <TitlesOfParts>
    <vt:vector size="23" baseType="lpstr">
      <vt:lpstr>Larissa-Design</vt:lpstr>
      <vt:lpstr> EMERAUDE HOTEL Certification for Sustainability in  Hospitality</vt:lpstr>
      <vt:lpstr>Towards Sustainability</vt:lpstr>
      <vt:lpstr>Towards Sustainability (cont’d)</vt:lpstr>
      <vt:lpstr>The Role of Tourism</vt:lpstr>
      <vt:lpstr>Hospitality as a key industry</vt:lpstr>
      <vt:lpstr>Global Partnerships for Sustainable Tourism</vt:lpstr>
      <vt:lpstr>The Emeraude Hotelier Certification: An Overview</vt:lpstr>
      <vt:lpstr>The Emeraude Hotelier Certification: An Overview (cont’d)</vt:lpstr>
      <vt:lpstr>Goals of the Emeraude Certification</vt:lpstr>
      <vt:lpstr>Evaluation</vt:lpstr>
      <vt:lpstr>Criteria</vt:lpstr>
      <vt:lpstr>(1) Sustainable Management </vt:lpstr>
      <vt:lpstr>(2) Social &amp; Economic Benefits</vt:lpstr>
      <vt:lpstr>(3) Cultural Heritage </vt:lpstr>
      <vt:lpstr>(4) Environment </vt:lpstr>
      <vt:lpstr>(4) Environment (cont’d)</vt:lpstr>
      <vt:lpstr>Requirements for Hotel Managements </vt:lpstr>
      <vt:lpstr>Sustainability Policy</vt:lpstr>
      <vt:lpstr>Action Plan</vt:lpstr>
      <vt:lpstr>Certification Renewal </vt:lpstr>
      <vt:lpstr>Certification Costs </vt:lpstr>
      <vt:lpstr> I sincerely hope that all hoteliers be certified as Emeraude Hotel as this is the future of our Industry and specially it will be our vision for the future of our lives.  Dr. Ghassan AIDI President of IH&amp;RA January 2011</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Folie 1</dc:title>
  <dc:creator>Christine</dc:creator>
  <cp:lastModifiedBy>ghassan AIDI</cp:lastModifiedBy>
  <cp:revision>59</cp:revision>
  <dcterms:created xsi:type="dcterms:W3CDTF">2011-03-05T09:18:12Z</dcterms:created>
  <dcterms:modified xsi:type="dcterms:W3CDTF">2011-03-05T09:19:24Z</dcterms:modified>
</cp:coreProperties>
</file>